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57" r:id="rId2"/>
    <p:sldId id="325" r:id="rId3"/>
    <p:sldId id="326" r:id="rId4"/>
    <p:sldId id="327" r:id="rId5"/>
    <p:sldId id="328" r:id="rId6"/>
    <p:sldId id="329" r:id="rId7"/>
    <p:sldId id="330" r:id="rId8"/>
    <p:sldId id="296" r:id="rId9"/>
    <p:sldId id="297" r:id="rId10"/>
    <p:sldId id="299" r:id="rId11"/>
    <p:sldId id="300" r:id="rId12"/>
    <p:sldId id="301" r:id="rId13"/>
    <p:sldId id="302" r:id="rId14"/>
    <p:sldId id="303" r:id="rId15"/>
    <p:sldId id="304" r:id="rId16"/>
    <p:sldId id="324" r:id="rId17"/>
    <p:sldId id="305" r:id="rId18"/>
    <p:sldId id="307" r:id="rId19"/>
    <p:sldId id="308" r:id="rId20"/>
    <p:sldId id="309" r:id="rId21"/>
    <p:sldId id="310" r:id="rId22"/>
    <p:sldId id="311" r:id="rId23"/>
    <p:sldId id="312" r:id="rId24"/>
    <p:sldId id="313" r:id="rId25"/>
    <p:sldId id="314" r:id="rId26"/>
    <p:sldId id="315" r:id="rId27"/>
    <p:sldId id="317" r:id="rId28"/>
    <p:sldId id="318" r:id="rId29"/>
    <p:sldId id="319" r:id="rId30"/>
    <p:sldId id="320" r:id="rId31"/>
    <p:sldId id="321" r:id="rId32"/>
    <p:sldId id="32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4ACCB-B888-48D7-B786-AEE858B113BD}" type="datetimeFigureOut">
              <a:rPr lang="ru-RU" smtClean="0"/>
              <a:t>06.02.2025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0BF8A-7F53-4412-AC02-48583E346F85}" type="slidenum">
              <a:rPr lang="ru-RU" smtClean="0"/>
              <a:t>‹#›</a:t>
            </a:fld>
            <a:endParaRPr lang="ru-RU"/>
          </a:p>
        </p:txBody>
      </p:sp>
    </p:spTree>
    <p:extLst>
      <p:ext uri="{BB962C8B-B14F-4D97-AF65-F5344CB8AC3E}">
        <p14:creationId xmlns:p14="http://schemas.microsoft.com/office/powerpoint/2010/main" val="221105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80E6C7EF-00E4-4C1D-BDB3-3F32BDBDF8B9}" type="slidenum">
              <a:rPr lang="en-US" sz="1200">
                <a:latin typeface="Times New Roman" pitchFamily="18" charset="0"/>
              </a:rPr>
              <a:pPr eaLnBrk="1" hangingPunct="1"/>
              <a:t>1</a:t>
            </a:fld>
            <a:endParaRPr lang="en-US" sz="1200">
              <a:latin typeface="Times New Roman" pitchFamily="18" charset="0"/>
            </a:endParaRPr>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383771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EA1D0AFE-C19A-4E5E-BD65-E6D6D23E04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B8EA67E5-A6F4-43A8-95FB-B479AAAAD5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2227" name="Slide Number Placeholder 3">
            <a:extLst>
              <a:ext uri="{FF2B5EF4-FFF2-40B4-BE49-F238E27FC236}">
                <a16:creationId xmlns:a16="http://schemas.microsoft.com/office/drawing/2014/main" id="{A9C36090-DC1E-4475-8E27-E6112B09F9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0898AF6-3713-42AA-9854-633EE375D69F}" type="slidenum">
              <a:rPr lang="en-US" altLang="en-US" sz="1200"/>
              <a:pPr eaLnBrk="1" hangingPunct="1"/>
              <a:t>17</a:t>
            </a:fld>
            <a:endParaRPr lang="en-US" altLang="en-US" sz="1200" dirty="0"/>
          </a:p>
        </p:txBody>
      </p:sp>
    </p:spTree>
    <p:extLst>
      <p:ext uri="{BB962C8B-B14F-4D97-AF65-F5344CB8AC3E}">
        <p14:creationId xmlns:p14="http://schemas.microsoft.com/office/powerpoint/2010/main" val="274559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2F5BE01C-C74E-4193-A2AD-1FB66F1F15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766FD222-C3A3-40AA-8343-9369A483FE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6323" name="Slide Number Placeholder 3">
            <a:extLst>
              <a:ext uri="{FF2B5EF4-FFF2-40B4-BE49-F238E27FC236}">
                <a16:creationId xmlns:a16="http://schemas.microsoft.com/office/drawing/2014/main" id="{D42D16B1-5657-4936-9C47-CA308BBA3D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7218BC6-5F5E-499C-9FF8-01F97E876E8A}" type="slidenum">
              <a:rPr lang="en-US" altLang="en-US" sz="1200"/>
              <a:pPr eaLnBrk="1" hangingPunct="1"/>
              <a:t>18</a:t>
            </a:fld>
            <a:endParaRPr lang="en-US" altLang="en-US" sz="1200" dirty="0"/>
          </a:p>
        </p:txBody>
      </p:sp>
    </p:spTree>
    <p:extLst>
      <p:ext uri="{BB962C8B-B14F-4D97-AF65-F5344CB8AC3E}">
        <p14:creationId xmlns:p14="http://schemas.microsoft.com/office/powerpoint/2010/main" val="1977219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ACF87229-2645-4EF3-A4C8-01A8EC8ABF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8EB3F231-AA08-429B-9121-267D8FB86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8371" name="Slide Number Placeholder 3">
            <a:extLst>
              <a:ext uri="{FF2B5EF4-FFF2-40B4-BE49-F238E27FC236}">
                <a16:creationId xmlns:a16="http://schemas.microsoft.com/office/drawing/2014/main" id="{CCC77F71-8633-47BE-B74E-D0546D5949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60A79C8-897B-4BC0-A51D-CAFAE7E6D882}" type="slidenum">
              <a:rPr lang="en-US" altLang="en-US" sz="1200"/>
              <a:pPr eaLnBrk="1" hangingPunct="1"/>
              <a:t>19</a:t>
            </a:fld>
            <a:endParaRPr lang="en-US" altLang="en-US" sz="1200" dirty="0"/>
          </a:p>
        </p:txBody>
      </p:sp>
    </p:spTree>
    <p:extLst>
      <p:ext uri="{BB962C8B-B14F-4D97-AF65-F5344CB8AC3E}">
        <p14:creationId xmlns:p14="http://schemas.microsoft.com/office/powerpoint/2010/main" val="362220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7234752C-AB98-4C71-88B0-A193ADB706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4B3FFAD0-8687-41F8-9664-D9C99D7896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0419" name="Slide Number Placeholder 3">
            <a:extLst>
              <a:ext uri="{FF2B5EF4-FFF2-40B4-BE49-F238E27FC236}">
                <a16:creationId xmlns:a16="http://schemas.microsoft.com/office/drawing/2014/main" id="{E9F91E23-11A9-4B6C-8ABC-C696718DDE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0017925-D23C-471B-A2B6-C57103FD2B37}" type="slidenum">
              <a:rPr lang="en-US" altLang="en-US" sz="1200"/>
              <a:pPr eaLnBrk="1" hangingPunct="1"/>
              <a:t>20</a:t>
            </a:fld>
            <a:endParaRPr lang="en-US" altLang="en-US" sz="1200" dirty="0"/>
          </a:p>
        </p:txBody>
      </p:sp>
    </p:spTree>
    <p:extLst>
      <p:ext uri="{BB962C8B-B14F-4D97-AF65-F5344CB8AC3E}">
        <p14:creationId xmlns:p14="http://schemas.microsoft.com/office/powerpoint/2010/main" val="239305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D093888F-234D-4D1B-844E-B9352033C5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B22CEC05-DD73-4987-8548-768417BF89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2467" name="Slide Number Placeholder 3">
            <a:extLst>
              <a:ext uri="{FF2B5EF4-FFF2-40B4-BE49-F238E27FC236}">
                <a16:creationId xmlns:a16="http://schemas.microsoft.com/office/drawing/2014/main" id="{192F20B1-B21D-4174-B5ED-0309BE26C3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DB1CF61-671B-466B-9F28-3D42926843F8}" type="slidenum">
              <a:rPr lang="en-US" altLang="en-US" sz="1200"/>
              <a:pPr eaLnBrk="1" hangingPunct="1"/>
              <a:t>21</a:t>
            </a:fld>
            <a:endParaRPr lang="en-US" altLang="en-US" sz="1200" dirty="0"/>
          </a:p>
        </p:txBody>
      </p:sp>
    </p:spTree>
    <p:extLst>
      <p:ext uri="{BB962C8B-B14F-4D97-AF65-F5344CB8AC3E}">
        <p14:creationId xmlns:p14="http://schemas.microsoft.com/office/powerpoint/2010/main" val="4137056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023880AC-274C-4065-B202-C88B9D62B8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A8EFA6BE-8AD0-4605-86CA-C73D5A5CC8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4515" name="Slide Number Placeholder 3">
            <a:extLst>
              <a:ext uri="{FF2B5EF4-FFF2-40B4-BE49-F238E27FC236}">
                <a16:creationId xmlns:a16="http://schemas.microsoft.com/office/drawing/2014/main" id="{622238CB-CDEB-48C5-8E54-4B2EB1F1E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B78F558-9BA5-4CA4-91C6-BC93E95926A5}" type="slidenum">
              <a:rPr lang="en-US" altLang="en-US" sz="1200"/>
              <a:pPr eaLnBrk="1" hangingPunct="1"/>
              <a:t>22</a:t>
            </a:fld>
            <a:endParaRPr lang="en-US" altLang="en-US" sz="1200" dirty="0"/>
          </a:p>
        </p:txBody>
      </p:sp>
    </p:spTree>
    <p:extLst>
      <p:ext uri="{BB962C8B-B14F-4D97-AF65-F5344CB8AC3E}">
        <p14:creationId xmlns:p14="http://schemas.microsoft.com/office/powerpoint/2010/main" val="97131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78D28D78-92C1-445A-BB1B-239AF0CB4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6E2FF282-4EEA-4470-BCCD-1DF450428B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6563" name="Slide Number Placeholder 3">
            <a:extLst>
              <a:ext uri="{FF2B5EF4-FFF2-40B4-BE49-F238E27FC236}">
                <a16:creationId xmlns:a16="http://schemas.microsoft.com/office/drawing/2014/main" id="{4955C0FC-D7A5-40B8-94F3-0A1BCFCFF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ACED1A8-FDBB-407A-A81E-5D02CFC329DB}" type="slidenum">
              <a:rPr lang="en-US" altLang="en-US" sz="1200"/>
              <a:pPr eaLnBrk="1" hangingPunct="1"/>
              <a:t>23</a:t>
            </a:fld>
            <a:endParaRPr lang="en-US" altLang="en-US" sz="1200" dirty="0"/>
          </a:p>
        </p:txBody>
      </p:sp>
    </p:spTree>
    <p:extLst>
      <p:ext uri="{BB962C8B-B14F-4D97-AF65-F5344CB8AC3E}">
        <p14:creationId xmlns:p14="http://schemas.microsoft.com/office/powerpoint/2010/main" val="87955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1C82F5F0-8623-44BA-8C6D-5CA0527BDC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61487FA7-36BC-41FB-A8A5-0292FDE7C7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8611" name="Slide Number Placeholder 3">
            <a:extLst>
              <a:ext uri="{FF2B5EF4-FFF2-40B4-BE49-F238E27FC236}">
                <a16:creationId xmlns:a16="http://schemas.microsoft.com/office/drawing/2014/main" id="{1F6F4965-AB53-46ED-B894-4A35CEBFCD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5417FC1-59B0-44EC-B2C7-F50ED374C4F7}" type="slidenum">
              <a:rPr lang="en-US" altLang="en-US" sz="1200"/>
              <a:pPr eaLnBrk="1" hangingPunct="1"/>
              <a:t>24</a:t>
            </a:fld>
            <a:endParaRPr lang="en-US" altLang="en-US" sz="1200" dirty="0"/>
          </a:p>
        </p:txBody>
      </p:sp>
    </p:spTree>
    <p:extLst>
      <p:ext uri="{BB962C8B-B14F-4D97-AF65-F5344CB8AC3E}">
        <p14:creationId xmlns:p14="http://schemas.microsoft.com/office/powerpoint/2010/main" val="3667600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F33DC6D9-8E30-485C-B906-DF4F38A9FD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B59A7E6F-D531-466B-91A7-91A9981C96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0659" name="Slide Number Placeholder 3">
            <a:extLst>
              <a:ext uri="{FF2B5EF4-FFF2-40B4-BE49-F238E27FC236}">
                <a16:creationId xmlns:a16="http://schemas.microsoft.com/office/drawing/2014/main" id="{B17216C1-F26E-4F50-900E-955E8A9153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AD43850-E1A0-4B35-99F5-154ADF0ABCD9}" type="slidenum">
              <a:rPr lang="en-US" altLang="en-US" sz="1200"/>
              <a:pPr eaLnBrk="1" hangingPunct="1"/>
              <a:t>25</a:t>
            </a:fld>
            <a:endParaRPr lang="en-US" altLang="en-US" sz="1200" dirty="0"/>
          </a:p>
        </p:txBody>
      </p:sp>
    </p:spTree>
    <p:extLst>
      <p:ext uri="{BB962C8B-B14F-4D97-AF65-F5344CB8AC3E}">
        <p14:creationId xmlns:p14="http://schemas.microsoft.com/office/powerpoint/2010/main" val="3113519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3D14039A-848D-4160-9049-C317923C7A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0F0AA066-1B27-4191-9506-01F6EC56EC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2707" name="Slide Number Placeholder 3">
            <a:extLst>
              <a:ext uri="{FF2B5EF4-FFF2-40B4-BE49-F238E27FC236}">
                <a16:creationId xmlns:a16="http://schemas.microsoft.com/office/drawing/2014/main" id="{2CFB6D6B-7E9B-4934-B70A-C34E72A5F6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B083698-B744-4629-8827-4C2433B170DE}" type="slidenum">
              <a:rPr lang="en-US" altLang="en-US" sz="1200"/>
              <a:pPr eaLnBrk="1" hangingPunct="1"/>
              <a:t>26</a:t>
            </a:fld>
            <a:endParaRPr lang="en-US" altLang="en-US" sz="1200" dirty="0"/>
          </a:p>
        </p:txBody>
      </p:sp>
    </p:spTree>
    <p:extLst>
      <p:ext uri="{BB962C8B-B14F-4D97-AF65-F5344CB8AC3E}">
        <p14:creationId xmlns:p14="http://schemas.microsoft.com/office/powerpoint/2010/main" val="358811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CF7D-EB81-468B-98DB-90A8D75FE4A0}" type="slidenum">
              <a:rPr lang="en-US" altLang="en-US" smtClean="0"/>
              <a:pPr/>
              <a:t>8</a:t>
            </a:fld>
            <a:endParaRPr lang="en-US" altLang="en-US" dirty="0"/>
          </a:p>
        </p:txBody>
      </p:sp>
    </p:spTree>
    <p:extLst>
      <p:ext uri="{BB962C8B-B14F-4D97-AF65-F5344CB8AC3E}">
        <p14:creationId xmlns:p14="http://schemas.microsoft.com/office/powerpoint/2010/main" val="2029900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69C92E5C-8BCE-433D-B071-8C32518C67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53E15E3A-5070-498F-AD48-3A05DBD1FD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6803" name="Slide Number Placeholder 3">
            <a:extLst>
              <a:ext uri="{FF2B5EF4-FFF2-40B4-BE49-F238E27FC236}">
                <a16:creationId xmlns:a16="http://schemas.microsoft.com/office/drawing/2014/main" id="{2F7D0AB7-CAD8-4DDC-A42D-C92F271699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4D2C3FE-CD88-4D33-A485-F56D1B0A30F8}" type="slidenum">
              <a:rPr lang="en-US" altLang="en-US" sz="1200"/>
              <a:pPr eaLnBrk="1" hangingPunct="1"/>
              <a:t>27</a:t>
            </a:fld>
            <a:endParaRPr lang="en-US" altLang="en-US" sz="1200" dirty="0"/>
          </a:p>
        </p:txBody>
      </p:sp>
    </p:spTree>
    <p:extLst>
      <p:ext uri="{BB962C8B-B14F-4D97-AF65-F5344CB8AC3E}">
        <p14:creationId xmlns:p14="http://schemas.microsoft.com/office/powerpoint/2010/main" val="2849589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CDDAB1A8-47E5-4AF4-83FF-FE3ECF1717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C13F64BD-0DAA-4BD8-A8CD-3E4C4E21CB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8851" name="Slide Number Placeholder 3">
            <a:extLst>
              <a:ext uri="{FF2B5EF4-FFF2-40B4-BE49-F238E27FC236}">
                <a16:creationId xmlns:a16="http://schemas.microsoft.com/office/drawing/2014/main" id="{F8CCDF13-32C8-4D5C-BC80-2AFF4A34D3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BB15F5B-A8DD-4988-AC56-893FFE93C472}" type="slidenum">
              <a:rPr lang="en-US" altLang="en-US" sz="1200"/>
              <a:pPr eaLnBrk="1" hangingPunct="1"/>
              <a:t>28</a:t>
            </a:fld>
            <a:endParaRPr lang="en-US" altLang="en-US" sz="1200" dirty="0"/>
          </a:p>
        </p:txBody>
      </p:sp>
    </p:spTree>
    <p:extLst>
      <p:ext uri="{BB962C8B-B14F-4D97-AF65-F5344CB8AC3E}">
        <p14:creationId xmlns:p14="http://schemas.microsoft.com/office/powerpoint/2010/main" val="2615210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252847C0-EF78-43B4-828C-288C6184E4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C434D920-5B50-4B4D-8B54-4A03E6CD6B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0899" name="Slide Number Placeholder 3">
            <a:extLst>
              <a:ext uri="{FF2B5EF4-FFF2-40B4-BE49-F238E27FC236}">
                <a16:creationId xmlns:a16="http://schemas.microsoft.com/office/drawing/2014/main" id="{90B7B305-C066-494B-B10B-CE91134F49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360853E-DEDB-4110-93A5-1770559EFE95}" type="slidenum">
              <a:rPr lang="en-US" altLang="en-US" sz="1200"/>
              <a:pPr eaLnBrk="1" hangingPunct="1"/>
              <a:t>29</a:t>
            </a:fld>
            <a:endParaRPr lang="en-US" altLang="en-US" sz="1200" dirty="0"/>
          </a:p>
        </p:txBody>
      </p:sp>
    </p:spTree>
    <p:extLst>
      <p:ext uri="{BB962C8B-B14F-4D97-AF65-F5344CB8AC3E}">
        <p14:creationId xmlns:p14="http://schemas.microsoft.com/office/powerpoint/2010/main" val="3758264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170608BB-27E7-4A8C-B762-73DACA40B0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97E1C41B-76EB-450F-9C0E-AF7CD249D1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2947" name="Slide Number Placeholder 3">
            <a:extLst>
              <a:ext uri="{FF2B5EF4-FFF2-40B4-BE49-F238E27FC236}">
                <a16:creationId xmlns:a16="http://schemas.microsoft.com/office/drawing/2014/main" id="{18957A40-7299-4379-80D8-004BF388BE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FC68993-5936-4BB9-9626-7E89A8C68B0F}" type="slidenum">
              <a:rPr lang="en-US" altLang="en-US" sz="1200"/>
              <a:pPr eaLnBrk="1" hangingPunct="1"/>
              <a:t>30</a:t>
            </a:fld>
            <a:endParaRPr lang="en-US" altLang="en-US" sz="1200" dirty="0"/>
          </a:p>
        </p:txBody>
      </p:sp>
    </p:spTree>
    <p:extLst>
      <p:ext uri="{BB962C8B-B14F-4D97-AF65-F5344CB8AC3E}">
        <p14:creationId xmlns:p14="http://schemas.microsoft.com/office/powerpoint/2010/main" val="568281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B84362AF-6408-4A22-8DC5-DFB43DE22C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2C60F825-4D8F-4DCE-8046-1194AD4519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4995" name="Slide Number Placeholder 3">
            <a:extLst>
              <a:ext uri="{FF2B5EF4-FFF2-40B4-BE49-F238E27FC236}">
                <a16:creationId xmlns:a16="http://schemas.microsoft.com/office/drawing/2014/main" id="{20736458-1C68-44CE-B959-BCAB591870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9A962FE-89D9-4467-B7A1-65FF00721A8F}" type="slidenum">
              <a:rPr lang="en-US" altLang="en-US" sz="1200"/>
              <a:pPr eaLnBrk="1" hangingPunct="1"/>
              <a:t>31</a:t>
            </a:fld>
            <a:endParaRPr lang="en-US" altLang="en-US" sz="1200" dirty="0"/>
          </a:p>
        </p:txBody>
      </p:sp>
    </p:spTree>
    <p:extLst>
      <p:ext uri="{BB962C8B-B14F-4D97-AF65-F5344CB8AC3E}">
        <p14:creationId xmlns:p14="http://schemas.microsoft.com/office/powerpoint/2010/main" val="301271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A2BA7B97-AD29-42DA-B376-89C6388DF5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CFB8C9AC-09DC-4597-91C2-0B01BEB369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7043" name="Slide Number Placeholder 3">
            <a:extLst>
              <a:ext uri="{FF2B5EF4-FFF2-40B4-BE49-F238E27FC236}">
                <a16:creationId xmlns:a16="http://schemas.microsoft.com/office/drawing/2014/main" id="{8DD309EA-4DC0-4B2C-A82B-AEA7540990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D8E3B77-2BEA-4F33-8BF5-ABC2A39D6E4D}" type="slidenum">
              <a:rPr lang="en-US" altLang="en-US" sz="1200"/>
              <a:pPr eaLnBrk="1" hangingPunct="1"/>
              <a:t>32</a:t>
            </a:fld>
            <a:endParaRPr lang="en-US" altLang="en-US" sz="1200" dirty="0"/>
          </a:p>
        </p:txBody>
      </p:sp>
    </p:spTree>
    <p:extLst>
      <p:ext uri="{BB962C8B-B14F-4D97-AF65-F5344CB8AC3E}">
        <p14:creationId xmlns:p14="http://schemas.microsoft.com/office/powerpoint/2010/main" val="263708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CF7D-EB81-468B-98DB-90A8D75FE4A0}" type="slidenum">
              <a:rPr lang="en-US" altLang="en-US" smtClean="0"/>
              <a:pPr/>
              <a:t>9</a:t>
            </a:fld>
            <a:endParaRPr lang="en-US" altLang="en-US" dirty="0"/>
          </a:p>
        </p:txBody>
      </p:sp>
    </p:spTree>
    <p:extLst>
      <p:ext uri="{BB962C8B-B14F-4D97-AF65-F5344CB8AC3E}">
        <p14:creationId xmlns:p14="http://schemas.microsoft.com/office/powerpoint/2010/main" val="108630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CF7D-EB81-468B-98DB-90A8D75FE4A0}" type="slidenum">
              <a:rPr lang="en-US" altLang="en-US" smtClean="0"/>
              <a:pPr/>
              <a:t>10</a:t>
            </a:fld>
            <a:endParaRPr lang="en-US" altLang="en-US" dirty="0"/>
          </a:p>
        </p:txBody>
      </p:sp>
    </p:spTree>
    <p:extLst>
      <p:ext uri="{BB962C8B-B14F-4D97-AF65-F5344CB8AC3E}">
        <p14:creationId xmlns:p14="http://schemas.microsoft.com/office/powerpoint/2010/main" val="166198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8B21F590-A2C7-4EEB-9182-A86136A4BA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9BF113FC-3BE8-47B8-9764-815BD7569A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1987" name="Slide Number Placeholder 3">
            <a:extLst>
              <a:ext uri="{FF2B5EF4-FFF2-40B4-BE49-F238E27FC236}">
                <a16:creationId xmlns:a16="http://schemas.microsoft.com/office/drawing/2014/main" id="{9AEA960D-73CE-45DE-A3B9-75CCDDD6A4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89AE216-089E-4306-A085-F7BF53A727A5}" type="slidenum">
              <a:rPr lang="en-US" altLang="en-US" sz="1200"/>
              <a:pPr eaLnBrk="1" hangingPunct="1"/>
              <a:t>11</a:t>
            </a:fld>
            <a:endParaRPr lang="en-US" altLang="en-US" sz="1200" dirty="0"/>
          </a:p>
        </p:txBody>
      </p:sp>
    </p:spTree>
    <p:extLst>
      <p:ext uri="{BB962C8B-B14F-4D97-AF65-F5344CB8AC3E}">
        <p14:creationId xmlns:p14="http://schemas.microsoft.com/office/powerpoint/2010/main" val="3397935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10944CDD-3F36-4CAD-B98E-0363211180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3443D3F9-EF90-4B46-9327-D3D37E39F9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4035" name="Slide Number Placeholder 3">
            <a:extLst>
              <a:ext uri="{FF2B5EF4-FFF2-40B4-BE49-F238E27FC236}">
                <a16:creationId xmlns:a16="http://schemas.microsoft.com/office/drawing/2014/main" id="{7754EFFA-EE27-4CE2-BD33-E80CE49F50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C8E222B-BF39-4292-80AE-BEC8137C46D8}" type="slidenum">
              <a:rPr lang="en-US" altLang="en-US" sz="1200"/>
              <a:pPr eaLnBrk="1" hangingPunct="1"/>
              <a:t>12</a:t>
            </a:fld>
            <a:endParaRPr lang="en-US" altLang="en-US" sz="1200" dirty="0"/>
          </a:p>
        </p:txBody>
      </p:sp>
    </p:spTree>
    <p:extLst>
      <p:ext uri="{BB962C8B-B14F-4D97-AF65-F5344CB8AC3E}">
        <p14:creationId xmlns:p14="http://schemas.microsoft.com/office/powerpoint/2010/main" val="57170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E35BB364-04AC-4EB9-931F-D61DE56833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BA8EDCDF-3059-4453-B985-51871CB4C2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6083" name="Slide Number Placeholder 3">
            <a:extLst>
              <a:ext uri="{FF2B5EF4-FFF2-40B4-BE49-F238E27FC236}">
                <a16:creationId xmlns:a16="http://schemas.microsoft.com/office/drawing/2014/main" id="{8C8419E6-D4DA-4F9E-AFAD-93D021FC70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9BAA0E8-2248-4F6B-A05B-91D5219475CE}" type="slidenum">
              <a:rPr lang="en-US" altLang="en-US" sz="1200"/>
              <a:pPr eaLnBrk="1" hangingPunct="1"/>
              <a:t>13</a:t>
            </a:fld>
            <a:endParaRPr lang="en-US" altLang="en-US" sz="1200" dirty="0"/>
          </a:p>
        </p:txBody>
      </p:sp>
    </p:spTree>
    <p:extLst>
      <p:ext uri="{BB962C8B-B14F-4D97-AF65-F5344CB8AC3E}">
        <p14:creationId xmlns:p14="http://schemas.microsoft.com/office/powerpoint/2010/main" val="4171379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4B558233-3B26-4A61-8971-A7894E6D76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AED4AC86-6407-4034-B8F4-E0EACAA880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8131" name="Slide Number Placeholder 3">
            <a:extLst>
              <a:ext uri="{FF2B5EF4-FFF2-40B4-BE49-F238E27FC236}">
                <a16:creationId xmlns:a16="http://schemas.microsoft.com/office/drawing/2014/main" id="{2D305D9B-2E93-45FF-990B-2ECE9A7721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76A2D68-DF77-47E6-8C05-186084BA6F9E}" type="slidenum">
              <a:rPr lang="en-US" altLang="en-US" sz="1200"/>
              <a:pPr eaLnBrk="1" hangingPunct="1"/>
              <a:t>14</a:t>
            </a:fld>
            <a:endParaRPr lang="en-US" altLang="en-US" sz="1200" dirty="0"/>
          </a:p>
        </p:txBody>
      </p:sp>
    </p:spTree>
    <p:extLst>
      <p:ext uri="{BB962C8B-B14F-4D97-AF65-F5344CB8AC3E}">
        <p14:creationId xmlns:p14="http://schemas.microsoft.com/office/powerpoint/2010/main" val="211372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9918921-7FDC-4D12-91D4-9C1446ABD7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133A5F39-DE3F-4B62-AFFE-3EA4FE4B4A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0179" name="Slide Number Placeholder 3">
            <a:extLst>
              <a:ext uri="{FF2B5EF4-FFF2-40B4-BE49-F238E27FC236}">
                <a16:creationId xmlns:a16="http://schemas.microsoft.com/office/drawing/2014/main" id="{37173DD3-BC8F-4A0D-9F1F-E69BDC3FFA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F045CE7-3715-4A3E-906D-85F3471490B3}" type="slidenum">
              <a:rPr lang="en-US" altLang="en-US" sz="1200"/>
              <a:pPr eaLnBrk="1" hangingPunct="1"/>
              <a:t>15</a:t>
            </a:fld>
            <a:endParaRPr lang="en-US" altLang="en-US" sz="1200" dirty="0"/>
          </a:p>
        </p:txBody>
      </p:sp>
    </p:spTree>
    <p:extLst>
      <p:ext uri="{BB962C8B-B14F-4D97-AF65-F5344CB8AC3E}">
        <p14:creationId xmlns:p14="http://schemas.microsoft.com/office/powerpoint/2010/main" val="451573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8EA46A1-2F2C-4F9D-9748-07A392FB7ADF}" type="datetimeFigureOut">
              <a:rPr lang="ru-RU" smtClean="0"/>
              <a:t>06.02.2025</a:t>
            </a:fld>
            <a:endParaRPr lang="ru-RU"/>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928E370-A70E-41C2-8F70-9AE7DFF9FC53}" type="slidenum">
              <a:rPr lang="ru-RU" smtClean="0"/>
              <a:t>‹#›</a:t>
            </a:fld>
            <a:endParaRPr lang="ru-RU"/>
          </a:p>
        </p:txBody>
      </p:sp>
    </p:spTree>
    <p:extLst>
      <p:ext uri="{BB962C8B-B14F-4D97-AF65-F5344CB8AC3E}">
        <p14:creationId xmlns:p14="http://schemas.microsoft.com/office/powerpoint/2010/main" val="144695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8EA46A1-2F2C-4F9D-9748-07A392FB7ADF}" type="datetimeFigureOut">
              <a:rPr lang="ru-RU" smtClean="0"/>
              <a:t>06.02.2025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28E370-A70E-41C2-8F70-9AE7DFF9FC53}" type="slidenum">
              <a:rPr lang="ru-RU" smtClean="0"/>
              <a:t>‹#›</a:t>
            </a:fld>
            <a:endParaRPr lang="ru-RU"/>
          </a:p>
        </p:txBody>
      </p:sp>
    </p:spTree>
    <p:extLst>
      <p:ext uri="{BB962C8B-B14F-4D97-AF65-F5344CB8AC3E}">
        <p14:creationId xmlns:p14="http://schemas.microsoft.com/office/powerpoint/2010/main" val="181104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8EA46A1-2F2C-4F9D-9748-07A392FB7ADF}" type="datetimeFigureOut">
              <a:rPr lang="ru-RU" smtClean="0"/>
              <a:t>06.02.2025</a:t>
            </a:fld>
            <a:endParaRPr lang="ru-RU"/>
          </a:p>
        </p:txBody>
      </p:sp>
      <p:sp>
        <p:nvSpPr>
          <p:cNvPr id="5" name="Footer Placeholder 4"/>
          <p:cNvSpPr>
            <a:spLocks noGrp="1"/>
          </p:cNvSpPr>
          <p:nvPr>
            <p:ph type="ftr" sz="quarter" idx="11"/>
          </p:nvPr>
        </p:nvSpPr>
        <p:spPr>
          <a:xfrm>
            <a:off x="774923" y="5951811"/>
            <a:ext cx="7896279" cy="365125"/>
          </a:xfrm>
        </p:spPr>
        <p:txBody>
          <a:bodyPr/>
          <a:lstStyle/>
          <a:p>
            <a:endParaRPr lang="ru-RU"/>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928E370-A70E-41C2-8F70-9AE7DFF9FC53}" type="slidenum">
              <a:rPr lang="ru-RU" smtClean="0"/>
              <a:t>‹#›</a:t>
            </a:fld>
            <a:endParaRPr lang="ru-RU"/>
          </a:p>
        </p:txBody>
      </p:sp>
    </p:spTree>
    <p:extLst>
      <p:ext uri="{BB962C8B-B14F-4D97-AF65-F5344CB8AC3E}">
        <p14:creationId xmlns:p14="http://schemas.microsoft.com/office/powerpoint/2010/main" val="2352074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tabLst>
                <a:tab pos="11430000" algn="r"/>
              </a:tabLst>
              <a:defRPr sz="4800"/>
            </a:lvl1pPr>
          </a:lstStyle>
          <a:p>
            <a:r>
              <a:rPr lang="en-US"/>
              <a:t>Click to edit Master title style</a:t>
            </a:r>
            <a:endParaRPr lang="en-US" dirty="0"/>
          </a:p>
        </p:txBody>
      </p:sp>
    </p:spTree>
    <p:extLst>
      <p:ext uri="{BB962C8B-B14F-4D97-AF65-F5344CB8AC3E}">
        <p14:creationId xmlns:p14="http://schemas.microsoft.com/office/powerpoint/2010/main" val="81875679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tabLst>
                <a:tab pos="11430000" algn="r"/>
              </a:tabLst>
              <a:defRPr sz="4800"/>
            </a:lvl1pPr>
          </a:lstStyle>
          <a:p>
            <a:r>
              <a:rPr lang="en-US" dirty="0"/>
              <a:t>Click to edit Master title style</a:t>
            </a:r>
          </a:p>
        </p:txBody>
      </p:sp>
      <p:sp>
        <p:nvSpPr>
          <p:cNvPr id="4" name="Text Placeholder 3"/>
          <p:cNvSpPr>
            <a:spLocks noGrp="1"/>
          </p:cNvSpPr>
          <p:nvPr>
            <p:ph type="body" sz="quarter" idx="10"/>
          </p:nvPr>
        </p:nvSpPr>
        <p:spPr>
          <a:xfrm>
            <a:off x="358570" y="1371600"/>
            <a:ext cx="11474238" cy="3323987"/>
          </a:xfrm>
        </p:spPr>
        <p:txBody>
          <a:bodyPr>
            <a:spAutoFit/>
          </a:bodyPr>
          <a:lstStyle>
            <a:lvl1pPr>
              <a:lnSpc>
                <a:spcPct val="100000"/>
              </a:lnSpc>
              <a:spcBef>
                <a:spcPts val="588"/>
              </a:spcBef>
              <a:spcAft>
                <a:spcPts val="1200"/>
              </a:spcAft>
              <a:buClr>
                <a:schemeClr val="accent1"/>
              </a:buClr>
              <a:defRPr sz="3200"/>
            </a:lvl1pPr>
            <a:lvl2pPr>
              <a:lnSpc>
                <a:spcPct val="100000"/>
              </a:lnSpc>
              <a:spcBef>
                <a:spcPts val="588"/>
              </a:spcBef>
              <a:spcAft>
                <a:spcPts val="1200"/>
              </a:spcAft>
              <a:buClr>
                <a:schemeClr val="accent1"/>
              </a:buClr>
              <a:defRPr sz="2800"/>
            </a:lvl2pPr>
            <a:lvl3pPr>
              <a:lnSpc>
                <a:spcPct val="100000"/>
              </a:lnSpc>
              <a:spcBef>
                <a:spcPts val="588"/>
              </a:spcBef>
              <a:spcAft>
                <a:spcPts val="1200"/>
              </a:spcAft>
              <a:buClr>
                <a:schemeClr val="accent1"/>
              </a:buClr>
              <a:defRPr sz="2800"/>
            </a:lvl3pPr>
            <a:lvl4pPr>
              <a:lnSpc>
                <a:spcPct val="100000"/>
              </a:lnSpc>
              <a:spcBef>
                <a:spcPts val="588"/>
              </a:spcBef>
              <a:spcAft>
                <a:spcPts val="1200"/>
              </a:spcAft>
              <a:buClr>
                <a:schemeClr val="accent1"/>
              </a:buClr>
              <a:defRPr sz="2800"/>
            </a:lvl4pPr>
            <a:lvl5pPr>
              <a:lnSpc>
                <a:spcPct val="100000"/>
              </a:lnSpc>
              <a:spcBef>
                <a:spcPts val="588"/>
              </a:spcBef>
              <a:spcAft>
                <a:spcPts val="1200"/>
              </a:spcAft>
              <a:buClr>
                <a:schemeClr val="accent1"/>
              </a:buCl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77734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8EA46A1-2F2C-4F9D-9748-07A392FB7ADF}" type="datetimeFigureOut">
              <a:rPr lang="ru-RU" smtClean="0"/>
              <a:t>06.02.2025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558300" y="5956137"/>
            <a:ext cx="1052508" cy="365125"/>
          </a:xfrm>
        </p:spPr>
        <p:txBody>
          <a:bodyPr/>
          <a:lstStyle/>
          <a:p>
            <a:fld id="{8928E370-A70E-41C2-8F70-9AE7DFF9FC53}" type="slidenum">
              <a:rPr lang="ru-RU" smtClean="0"/>
              <a:t>‹#›</a:t>
            </a:fld>
            <a:endParaRPr lang="ru-RU"/>
          </a:p>
        </p:txBody>
      </p:sp>
    </p:spTree>
    <p:extLst>
      <p:ext uri="{BB962C8B-B14F-4D97-AF65-F5344CB8AC3E}">
        <p14:creationId xmlns:p14="http://schemas.microsoft.com/office/powerpoint/2010/main" val="50611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8EA46A1-2F2C-4F9D-9748-07A392FB7ADF}" type="datetimeFigureOut">
              <a:rPr lang="ru-RU" smtClean="0"/>
              <a:t>06.02.2025</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928E370-A70E-41C2-8F70-9AE7DFF9FC53}" type="slidenum">
              <a:rPr lang="ru-RU" smtClean="0"/>
              <a:t>‹#›</a:t>
            </a:fld>
            <a:endParaRPr lang="ru-RU"/>
          </a:p>
        </p:txBody>
      </p:sp>
    </p:spTree>
    <p:extLst>
      <p:ext uri="{BB962C8B-B14F-4D97-AF65-F5344CB8AC3E}">
        <p14:creationId xmlns:p14="http://schemas.microsoft.com/office/powerpoint/2010/main" val="133659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8EA46A1-2F2C-4F9D-9748-07A392FB7ADF}" type="datetimeFigureOut">
              <a:rPr lang="ru-RU" smtClean="0"/>
              <a:t>06.02.2025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28E370-A70E-41C2-8F70-9AE7DFF9FC53}" type="slidenum">
              <a:rPr lang="ru-RU" smtClean="0"/>
              <a:t>‹#›</a:t>
            </a:fld>
            <a:endParaRPr lang="ru-RU"/>
          </a:p>
        </p:txBody>
      </p:sp>
    </p:spTree>
    <p:extLst>
      <p:ext uri="{BB962C8B-B14F-4D97-AF65-F5344CB8AC3E}">
        <p14:creationId xmlns:p14="http://schemas.microsoft.com/office/powerpoint/2010/main" val="57928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8EA46A1-2F2C-4F9D-9748-07A392FB7ADF}" type="datetimeFigureOut">
              <a:rPr lang="ru-RU" smtClean="0"/>
              <a:t>06.02.2025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928E370-A70E-41C2-8F70-9AE7DFF9FC53}" type="slidenum">
              <a:rPr lang="ru-RU" smtClean="0"/>
              <a:t>‹#›</a:t>
            </a:fld>
            <a:endParaRPr lang="ru-RU"/>
          </a:p>
        </p:txBody>
      </p:sp>
    </p:spTree>
    <p:extLst>
      <p:ext uri="{BB962C8B-B14F-4D97-AF65-F5344CB8AC3E}">
        <p14:creationId xmlns:p14="http://schemas.microsoft.com/office/powerpoint/2010/main" val="378455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8EA46A1-2F2C-4F9D-9748-07A392FB7ADF}" type="datetimeFigureOut">
              <a:rPr lang="ru-RU" smtClean="0"/>
              <a:t>06.02.2025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928E370-A70E-41C2-8F70-9AE7DFF9FC53}" type="slidenum">
              <a:rPr lang="ru-RU" smtClean="0"/>
              <a:t>‹#›</a:t>
            </a:fld>
            <a:endParaRPr lang="ru-RU"/>
          </a:p>
        </p:txBody>
      </p:sp>
    </p:spTree>
    <p:extLst>
      <p:ext uri="{BB962C8B-B14F-4D97-AF65-F5344CB8AC3E}">
        <p14:creationId xmlns:p14="http://schemas.microsoft.com/office/powerpoint/2010/main" val="276472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A46A1-2F2C-4F9D-9748-07A392FB7ADF}" type="datetimeFigureOut">
              <a:rPr lang="ru-RU" smtClean="0"/>
              <a:t>06.02.2025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928E370-A70E-41C2-8F70-9AE7DFF9FC53}" type="slidenum">
              <a:rPr lang="ru-RU" smtClean="0"/>
              <a:t>‹#›</a:t>
            </a:fld>
            <a:endParaRPr lang="ru-RU"/>
          </a:p>
        </p:txBody>
      </p:sp>
    </p:spTree>
    <p:extLst>
      <p:ext uri="{BB962C8B-B14F-4D97-AF65-F5344CB8AC3E}">
        <p14:creationId xmlns:p14="http://schemas.microsoft.com/office/powerpoint/2010/main" val="38006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8EA46A1-2F2C-4F9D-9748-07A392FB7ADF}" type="datetimeFigureOut">
              <a:rPr lang="ru-RU" smtClean="0"/>
              <a:t>06.02.2025</a:t>
            </a:fld>
            <a:endParaRPr lang="ru-RU"/>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928E370-A70E-41C2-8F70-9AE7DFF9FC53}" type="slidenum">
              <a:rPr lang="ru-RU" smtClean="0"/>
              <a:t>‹#›</a:t>
            </a:fld>
            <a:endParaRPr lang="ru-RU"/>
          </a:p>
        </p:txBody>
      </p:sp>
    </p:spTree>
    <p:extLst>
      <p:ext uri="{BB962C8B-B14F-4D97-AF65-F5344CB8AC3E}">
        <p14:creationId xmlns:p14="http://schemas.microsoft.com/office/powerpoint/2010/main" val="231204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8EA46A1-2F2C-4F9D-9748-07A392FB7ADF}" type="datetimeFigureOut">
              <a:rPr lang="ru-RU" smtClean="0"/>
              <a:t>06.02.2025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28E370-A70E-41C2-8F70-9AE7DFF9FC53}" type="slidenum">
              <a:rPr lang="ru-RU" smtClean="0"/>
              <a:t>‹#›</a:t>
            </a:fld>
            <a:endParaRPr lang="ru-RU"/>
          </a:p>
        </p:txBody>
      </p:sp>
    </p:spTree>
    <p:extLst>
      <p:ext uri="{BB962C8B-B14F-4D97-AF65-F5344CB8AC3E}">
        <p14:creationId xmlns:p14="http://schemas.microsoft.com/office/powerpoint/2010/main" val="374685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8EA46A1-2F2C-4F9D-9748-07A392FB7ADF}" type="datetimeFigureOut">
              <a:rPr lang="ru-RU" smtClean="0"/>
              <a:t>06.02.2025</a:t>
            </a:fld>
            <a:endParaRPr lang="ru-RU"/>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ru-RU"/>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928E370-A70E-41C2-8F70-9AE7DFF9FC53}" type="slidenum">
              <a:rPr lang="ru-RU" smtClean="0"/>
              <a:t>‹#›</a:t>
            </a:fld>
            <a:endParaRPr lang="ru-RU"/>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156843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4561144" y="165100"/>
            <a:ext cx="2423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ru" sz="1600" b="1" dirty="0"/>
              <a:t> </a:t>
            </a:r>
          </a:p>
        </p:txBody>
      </p:sp>
      <p:pic>
        <p:nvPicPr>
          <p:cNvPr id="5" name="Picture 3" descr="185346983-20230509-213525-[25.15.-1.1024x768]-(4).png">
            <a:extLst>
              <a:ext uri="{FF2B5EF4-FFF2-40B4-BE49-F238E27FC236}">
                <a16:creationId xmlns:a16="http://schemas.microsoft.com/office/drawing/2014/main" id="{59C04953-B9C8-4E07-A125-83120A5BF908}"/>
              </a:ext>
            </a:extLst>
          </p:cNvPr>
          <p:cNvPicPr>
            <a:picLocks noChangeAspect="1"/>
          </p:cNvPicPr>
          <p:nvPr/>
        </p:nvPicPr>
        <p:blipFill>
          <a:blip r:embed="rId3"/>
          <a:stretch>
            <a:fillRect/>
          </a:stretch>
        </p:blipFill>
        <p:spPr>
          <a:xfrm>
            <a:off x="2010110" y="592641"/>
            <a:ext cx="8171780" cy="6128835"/>
          </a:xfrm>
          <a:prstGeom prst="rect">
            <a:avLst/>
          </a:prstGeom>
        </p:spPr>
      </p:pic>
      <p:sp>
        <p:nvSpPr>
          <p:cNvPr id="2052" name="Text Box 4"/>
          <p:cNvSpPr txBox="1">
            <a:spLocks noChangeArrowheads="1"/>
          </p:cNvSpPr>
          <p:nvPr/>
        </p:nvSpPr>
        <p:spPr bwMode="auto">
          <a:xfrm>
            <a:off x="2019635" y="2775800"/>
            <a:ext cx="8162255" cy="830997"/>
          </a:xfrm>
          <a:prstGeom prst="rect">
            <a:avLst/>
          </a:prstGeom>
          <a:solidFill>
            <a:schemeClr val="accent1">
              <a:lumMod val="20000"/>
              <a:lumOff val="80000"/>
            </a:schemeClr>
          </a:solid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ru" sz="48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Лекция 3</a:t>
            </a:r>
            <a:endParaRPr lang="en-US" sz="48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B914774-E50F-49F9-B212-3A1D846AC0D6}"/>
              </a:ext>
            </a:extLst>
          </p:cNvPr>
          <p:cNvSpPr txBox="1"/>
          <p:nvPr/>
        </p:nvSpPr>
        <p:spPr>
          <a:xfrm>
            <a:off x="3733800" y="4953001"/>
            <a:ext cx="5257800" cy="830997"/>
          </a:xfrm>
          <a:prstGeom prst="rect">
            <a:avLst/>
          </a:prstGeom>
          <a:solidFill>
            <a:schemeClr val="accent3">
              <a:lumMod val="60000"/>
              <a:lumOff val="40000"/>
            </a:schemeClr>
          </a:solidFill>
        </p:spPr>
        <p:txBody>
          <a:bodyPr wrap="square" rtlCol="0">
            <a:spAutoFit/>
          </a:bodyPr>
          <a:lstStyle/>
          <a:p>
            <a:pPr algn="ctr"/>
            <a:r>
              <a:rPr lang="kk-KZ" sz="2400" dirty="0">
                <a:solidFill>
                  <a:srgbClr val="7030A0"/>
                </a:solidFill>
                <a:latin typeface="Times New Roman" panose="02020603050405020304" pitchFamily="18" charset="0"/>
                <a:ea typeface="Times New Roman" panose="02020603050405020304" pitchFamily="18" charset="0"/>
              </a:rPr>
              <a:t>Управление процессами в ОС </a:t>
            </a:r>
            <a:r>
              <a:rPr lang="en-US" sz="2400" dirty="0">
                <a:solidFill>
                  <a:srgbClr val="7030A0"/>
                </a:solidFill>
                <a:latin typeface="Times New Roman" panose="02020603050405020304" pitchFamily="18" charset="0"/>
                <a:ea typeface="Times New Roman" panose="02020603050405020304" pitchFamily="18" charset="0"/>
              </a:rPr>
              <a:t>Windows 11</a:t>
            </a:r>
            <a:endParaRPr lang="ru-RU"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674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5230-1066-433F-857D-50D3979920CE}"/>
              </a:ext>
            </a:extLst>
          </p:cNvPr>
          <p:cNvSpPr>
            <a:spLocks noGrp="1"/>
          </p:cNvSpPr>
          <p:nvPr>
            <p:ph type="title"/>
          </p:nvPr>
        </p:nvSpPr>
        <p:spPr>
          <a:xfrm>
            <a:off x="1143001" y="770919"/>
            <a:ext cx="9905998" cy="867300"/>
          </a:xfrm>
        </p:spPr>
        <p:txBody>
          <a:bodyPr/>
          <a:lstStyle/>
          <a:p>
            <a:pPr algn="ctr"/>
            <a:r>
              <a:rPr lang="ru" altLang="en-US" dirty="0">
                <a:solidFill>
                  <a:srgbClr val="FFC000"/>
                </a:solidFill>
                <a:latin typeface="Times New Roman" panose="02020603050405020304" pitchFamily="18" charset="0"/>
                <a:cs typeface="Times New Roman" panose="02020603050405020304" pitchFamily="18" charset="0"/>
              </a:rPr>
              <a:t>Панель управления </a:t>
            </a:r>
          </a:p>
        </p:txBody>
      </p:sp>
      <p:pic>
        <p:nvPicPr>
          <p:cNvPr id="3" name="Рисунок 2">
            <a:extLst>
              <a:ext uri="{FF2B5EF4-FFF2-40B4-BE49-F238E27FC236}">
                <a16:creationId xmlns:a16="http://schemas.microsoft.com/office/drawing/2014/main" id="{184CCA09-653A-4C1D-A411-F65D432FC6FF}"/>
              </a:ext>
            </a:extLst>
          </p:cNvPr>
          <p:cNvPicPr>
            <a:picLocks noChangeAspect="1"/>
          </p:cNvPicPr>
          <p:nvPr/>
        </p:nvPicPr>
        <p:blipFill>
          <a:blip r:embed="rId3"/>
          <a:stretch>
            <a:fillRect/>
          </a:stretch>
        </p:blipFill>
        <p:spPr>
          <a:xfrm>
            <a:off x="3019027" y="1931269"/>
            <a:ext cx="6153946" cy="4926731"/>
          </a:xfrm>
          <a:prstGeom prst="rect">
            <a:avLst/>
          </a:prstGeom>
        </p:spPr>
      </p:pic>
    </p:spTree>
    <p:extLst>
      <p:ext uri="{BB962C8B-B14F-4D97-AF65-F5344CB8AC3E}">
        <p14:creationId xmlns:p14="http://schemas.microsoft.com/office/powerpoint/2010/main" val="29689902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89509DEC-4CD6-4560-A224-40EC55AD4B61}"/>
              </a:ext>
            </a:extLst>
          </p:cNvPr>
          <p:cNvSpPr>
            <a:spLocks noGrp="1" noChangeArrowheads="1"/>
          </p:cNvSpPr>
          <p:nvPr>
            <p:ph type="title"/>
          </p:nvPr>
        </p:nvSpPr>
        <p:spPr>
          <a:xfrm>
            <a:off x="444617" y="745519"/>
            <a:ext cx="10602794" cy="910500"/>
          </a:xfrm>
        </p:spPr>
        <p:txBody>
          <a:bodyPr/>
          <a:lstStyle/>
          <a:p>
            <a:pPr algn="ctr" eaLnBrk="1" hangingPunct="1"/>
            <a:r>
              <a:rPr lang="ru" altLang="en-US" dirty="0">
                <a:solidFill>
                  <a:srgbClr val="FFC000"/>
                </a:solidFill>
              </a:rPr>
              <a:t>Инструменты управления</a:t>
            </a:r>
          </a:p>
        </p:txBody>
      </p:sp>
      <p:sp>
        <p:nvSpPr>
          <p:cNvPr id="40962" name="Rectangle 3">
            <a:extLst>
              <a:ext uri="{FF2B5EF4-FFF2-40B4-BE49-F238E27FC236}">
                <a16:creationId xmlns:a16="http://schemas.microsoft.com/office/drawing/2014/main" id="{D888A02A-859D-4ED4-9700-5C00A21DE03B}"/>
              </a:ext>
            </a:extLst>
          </p:cNvPr>
          <p:cNvSpPr>
            <a:spLocks noGrp="1" noChangeArrowheads="1"/>
          </p:cNvSpPr>
          <p:nvPr>
            <p:ph type="body" sz="quarter" idx="10"/>
          </p:nvPr>
        </p:nvSpPr>
        <p:spPr>
          <a:xfrm>
            <a:off x="444617" y="2124662"/>
            <a:ext cx="11386914" cy="4262705"/>
          </a:xfrm>
        </p:spPr>
        <p:txBody>
          <a:bodyPr/>
          <a:lstStyle/>
          <a:p>
            <a:pPr eaLnBrk="1" hangingPunct="1"/>
            <a:r>
              <a:rPr lang="ru" altLang="en-US" dirty="0">
                <a:solidFill>
                  <a:schemeClr val="tx1"/>
                </a:solidFill>
                <a:latin typeface="Times New Roman" panose="02020603050405020304" pitchFamily="18" charset="0"/>
                <a:cs typeface="Times New Roman" panose="02020603050405020304" pitchFamily="18" charset="0"/>
              </a:rPr>
              <a:t>Инструменты управления </a:t>
            </a:r>
            <a:r>
              <a:rPr lang="ru" altLang="en-US" dirty="0">
                <a:solidFill>
                  <a:srgbClr val="7030A0"/>
                </a:solidFill>
                <a:latin typeface="Times New Roman" panose="02020603050405020304" pitchFamily="18" charset="0"/>
                <a:cs typeface="Times New Roman" panose="02020603050405020304" pitchFamily="18" charset="0"/>
              </a:rPr>
              <a:t>-</a:t>
            </a:r>
            <a:r>
              <a:rPr lang="ru" altLang="en-US" dirty="0">
                <a:latin typeface="Times New Roman" panose="02020603050405020304" pitchFamily="18" charset="0"/>
                <a:cs typeface="Times New Roman" panose="02020603050405020304" pitchFamily="18" charset="0"/>
              </a:rPr>
              <a:t> это папка на панели управления, содержащая инструменты для системных администраторов и опытных пользователей.</a:t>
            </a:r>
          </a:p>
          <a:p>
            <a:pPr eaLnBrk="1" hangingPunct="1"/>
            <a:r>
              <a:rPr lang="ru" altLang="en-US" dirty="0">
                <a:latin typeface="Times New Roman" panose="02020603050405020304" pitchFamily="18" charset="0"/>
                <a:cs typeface="Times New Roman" panose="02020603050405020304" pitchFamily="18" charset="0"/>
              </a:rPr>
              <a:t>Чтобы получить доступ к инструментам администрирования, щелкните правой кнопкой мыши «Пуск» и выберите «Панель управления». Нажмите «Система и безопасность» &gt; «Администрирование» в режиме просмотра «Категория» или нажмите «Администрирование» в режиме просмотра значков.</a:t>
            </a:r>
          </a:p>
        </p:txBody>
      </p:sp>
    </p:spTree>
    <p:extLst>
      <p:ext uri="{BB962C8B-B14F-4D97-AF65-F5344CB8AC3E}">
        <p14:creationId xmlns:p14="http://schemas.microsoft.com/office/powerpoint/2010/main" val="143224945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2A27EA7A-9F9A-43B7-A384-BD9789FF0BA8}"/>
              </a:ext>
            </a:extLst>
          </p:cNvPr>
          <p:cNvSpPr>
            <a:spLocks noGrp="1" noChangeArrowheads="1"/>
          </p:cNvSpPr>
          <p:nvPr>
            <p:ph type="title"/>
          </p:nvPr>
        </p:nvSpPr>
        <p:spPr>
          <a:xfrm>
            <a:off x="1141413" y="618518"/>
            <a:ext cx="9905998" cy="846215"/>
          </a:xfrm>
        </p:spPr>
        <p:txBody>
          <a:bodyPr>
            <a:normAutofit fontScale="90000"/>
          </a:bodyPr>
          <a:lstStyle/>
          <a:p>
            <a:pPr algn="ctr" eaLnBrk="1" hangingPunct="1"/>
            <a:r>
              <a:rPr lang="ru" altLang="en-US" dirty="0">
                <a:solidFill>
                  <a:srgbClr val="FFC000"/>
                </a:solidFill>
                <a:latin typeface="Times New Roman" panose="02020603050405020304" pitchFamily="18" charset="0"/>
                <a:cs typeface="Times New Roman" panose="02020603050405020304" pitchFamily="18" charset="0"/>
              </a:rPr>
              <a:t>Папка «Администрирование»</a:t>
            </a:r>
          </a:p>
        </p:txBody>
      </p:sp>
      <p:pic>
        <p:nvPicPr>
          <p:cNvPr id="2" name="Рисунок 1">
            <a:extLst>
              <a:ext uri="{FF2B5EF4-FFF2-40B4-BE49-F238E27FC236}">
                <a16:creationId xmlns:a16="http://schemas.microsoft.com/office/drawing/2014/main" id="{4B7DA62B-F969-4CC8-B4EE-575FDA310D47}"/>
              </a:ext>
            </a:extLst>
          </p:cNvPr>
          <p:cNvPicPr>
            <a:picLocks noChangeAspect="1"/>
          </p:cNvPicPr>
          <p:nvPr/>
        </p:nvPicPr>
        <p:blipFill>
          <a:blip r:embed="rId3"/>
          <a:stretch>
            <a:fillRect/>
          </a:stretch>
        </p:blipFill>
        <p:spPr>
          <a:xfrm>
            <a:off x="2726734" y="1602107"/>
            <a:ext cx="6519177" cy="5196626"/>
          </a:xfrm>
          <a:prstGeom prst="rect">
            <a:avLst/>
          </a:prstGeom>
        </p:spPr>
      </p:pic>
    </p:spTree>
    <p:extLst>
      <p:ext uri="{BB962C8B-B14F-4D97-AF65-F5344CB8AC3E}">
        <p14:creationId xmlns:p14="http://schemas.microsoft.com/office/powerpoint/2010/main" val="19643830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5F976F64-6F58-48AE-A644-A12E2DB5D1BF}"/>
              </a:ext>
            </a:extLst>
          </p:cNvPr>
          <p:cNvSpPr>
            <a:spLocks noGrp="1" noChangeArrowheads="1"/>
          </p:cNvSpPr>
          <p:nvPr>
            <p:ph type="title"/>
          </p:nvPr>
        </p:nvSpPr>
        <p:spPr>
          <a:xfrm>
            <a:off x="654340" y="618518"/>
            <a:ext cx="10902659" cy="990149"/>
          </a:xfrm>
        </p:spPr>
        <p:txBody>
          <a:bodyPr>
            <a:normAutofit/>
          </a:bodyPr>
          <a:lstStyle/>
          <a:p>
            <a:pPr algn="ctr" eaLnBrk="1" hangingPunct="1"/>
            <a:r>
              <a:rPr lang="ru" altLang="en-US" dirty="0">
                <a:solidFill>
                  <a:srgbClr val="FFFF00"/>
                </a:solidFill>
              </a:rPr>
              <a:t>      </a:t>
            </a:r>
            <a:r>
              <a:rPr lang="ru" altLang="en-US" sz="4000" dirty="0">
                <a:solidFill>
                  <a:srgbClr val="FFC000"/>
                </a:solidFill>
                <a:latin typeface="Times New Roman" panose="02020603050405020304" pitchFamily="18" charset="0"/>
                <a:cs typeface="Times New Roman" panose="02020603050405020304" pitchFamily="18" charset="0"/>
              </a:rPr>
              <a:t>Настройка параметров системы </a:t>
            </a:r>
          </a:p>
        </p:txBody>
      </p:sp>
      <p:sp>
        <p:nvSpPr>
          <p:cNvPr id="45058" name="Content Placeholder 1">
            <a:extLst>
              <a:ext uri="{FF2B5EF4-FFF2-40B4-BE49-F238E27FC236}">
                <a16:creationId xmlns:a16="http://schemas.microsoft.com/office/drawing/2014/main" id="{D7BF979C-8300-4AEC-909F-9ECF6274D3D7}"/>
              </a:ext>
            </a:extLst>
          </p:cNvPr>
          <p:cNvSpPr>
            <a:spLocks noGrp="1"/>
          </p:cNvSpPr>
          <p:nvPr>
            <p:ph type="body" sz="quarter" idx="10"/>
          </p:nvPr>
        </p:nvSpPr>
        <p:spPr>
          <a:xfrm>
            <a:off x="425682" y="1550571"/>
            <a:ext cx="11474238" cy="4755148"/>
          </a:xfrm>
        </p:spPr>
        <p:txBody>
          <a:bodyPr/>
          <a:lstStyle/>
          <a:p>
            <a:r>
              <a:rPr lang="ru" altLang="en-US" dirty="0">
                <a:latin typeface="Times New Roman" panose="02020603050405020304" pitchFamily="18" charset="0"/>
                <a:cs typeface="Times New Roman" panose="02020603050405020304" pitchFamily="18" charset="0"/>
              </a:rPr>
              <a:t>Некоторые из наиболее важных параметров конфигурации для пользователя — это системные настройки на панели управления.</a:t>
            </a:r>
          </a:p>
          <a:p>
            <a:r>
              <a:rPr lang="ru" altLang="en-US" dirty="0">
                <a:latin typeface="Times New Roman" panose="02020603050405020304" pitchFamily="18" charset="0"/>
                <a:cs typeface="Times New Roman" panose="02020603050405020304" pitchFamily="18" charset="0"/>
              </a:rPr>
              <a:t>К ним относятся сбор информации о генерации вашей системы, изменение имени компьютера, добавление компьютера в домен, доступ к диспетчеру устройств, настройка удаленных параметров, настройка параметров запуска и восстановления, а также настройка общих параметров производительности.</a:t>
            </a:r>
          </a:p>
        </p:txBody>
      </p:sp>
    </p:spTree>
    <p:extLst>
      <p:ext uri="{BB962C8B-B14F-4D97-AF65-F5344CB8AC3E}">
        <p14:creationId xmlns:p14="http://schemas.microsoft.com/office/powerpoint/2010/main" val="9329587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E37A7FE-6937-4EB1-AFE1-48C2E984617F}"/>
              </a:ext>
            </a:extLst>
          </p:cNvPr>
          <p:cNvSpPr>
            <a:spLocks noGrp="1" noChangeArrowheads="1"/>
          </p:cNvSpPr>
          <p:nvPr>
            <p:ph type="title"/>
          </p:nvPr>
        </p:nvSpPr>
        <p:spPr>
          <a:xfrm>
            <a:off x="1057012" y="618519"/>
            <a:ext cx="10118987" cy="913948"/>
          </a:xfrm>
        </p:spPr>
        <p:txBody>
          <a:bodyPr>
            <a:normAutofit fontScale="90000"/>
          </a:bodyPr>
          <a:lstStyle/>
          <a:p>
            <a:pPr algn="ctr" eaLnBrk="1" hangingPunct="1"/>
            <a:r>
              <a:rPr lang="ru" altLang="en-US" dirty="0">
                <a:solidFill>
                  <a:srgbClr val="FFFF00"/>
                </a:solidFill>
              </a:rPr>
              <a:t>     </a:t>
            </a:r>
            <a:r>
              <a:rPr lang="ru" altLang="en-US" dirty="0">
                <a:solidFill>
                  <a:srgbClr val="FFC000"/>
                </a:solidFill>
              </a:rPr>
              <a:t>Настройка параметров системы </a:t>
            </a:r>
          </a:p>
        </p:txBody>
      </p:sp>
      <p:pic>
        <p:nvPicPr>
          <p:cNvPr id="2" name="Рисунок 1">
            <a:extLst>
              <a:ext uri="{FF2B5EF4-FFF2-40B4-BE49-F238E27FC236}">
                <a16:creationId xmlns:a16="http://schemas.microsoft.com/office/drawing/2014/main" id="{8536C0D2-5CE8-4803-92E1-2816CDDAFE4B}"/>
              </a:ext>
            </a:extLst>
          </p:cNvPr>
          <p:cNvPicPr>
            <a:picLocks noChangeAspect="1"/>
          </p:cNvPicPr>
          <p:nvPr/>
        </p:nvPicPr>
        <p:blipFill>
          <a:blip r:embed="rId3"/>
          <a:stretch>
            <a:fillRect/>
          </a:stretch>
        </p:blipFill>
        <p:spPr>
          <a:xfrm>
            <a:off x="3112068" y="1705233"/>
            <a:ext cx="6362279" cy="5152767"/>
          </a:xfrm>
          <a:prstGeom prst="rect">
            <a:avLst/>
          </a:prstGeom>
        </p:spPr>
      </p:pic>
    </p:spTree>
    <p:extLst>
      <p:ext uri="{BB962C8B-B14F-4D97-AF65-F5344CB8AC3E}">
        <p14:creationId xmlns:p14="http://schemas.microsoft.com/office/powerpoint/2010/main" val="311552511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0C4FE4B1-21C0-4069-974A-FB21B030843B}"/>
              </a:ext>
            </a:extLst>
          </p:cNvPr>
          <p:cNvSpPr>
            <a:spLocks noGrp="1" noChangeArrowheads="1"/>
          </p:cNvSpPr>
          <p:nvPr>
            <p:ph type="title"/>
          </p:nvPr>
        </p:nvSpPr>
        <p:spPr>
          <a:xfrm>
            <a:off x="536895" y="618518"/>
            <a:ext cx="10510516" cy="1168337"/>
          </a:xfrm>
        </p:spPr>
        <p:txBody>
          <a:bodyPr/>
          <a:lstStyle/>
          <a:p>
            <a:pPr algn="ctr" eaLnBrk="1" hangingPunct="1"/>
            <a:r>
              <a:rPr lang="ru" altLang="en-US" dirty="0">
                <a:solidFill>
                  <a:srgbClr val="FFC000"/>
                </a:solidFill>
              </a:rPr>
              <a:t>Изменение даты и времени</a:t>
            </a:r>
          </a:p>
        </p:txBody>
      </p:sp>
      <p:sp>
        <p:nvSpPr>
          <p:cNvPr id="49154" name="Content Placeholder 1">
            <a:extLst>
              <a:ext uri="{FF2B5EF4-FFF2-40B4-BE49-F238E27FC236}">
                <a16:creationId xmlns:a16="http://schemas.microsoft.com/office/drawing/2014/main" id="{C32829C4-C289-4DFA-AA44-DBF3D34CE0B5}"/>
              </a:ext>
            </a:extLst>
          </p:cNvPr>
          <p:cNvSpPr>
            <a:spLocks noGrp="1"/>
          </p:cNvSpPr>
          <p:nvPr>
            <p:ph type="body" sz="quarter" idx="10"/>
          </p:nvPr>
        </p:nvSpPr>
        <p:spPr>
          <a:xfrm>
            <a:off x="357293" y="1895789"/>
            <a:ext cx="11453707" cy="4262705"/>
          </a:xfrm>
        </p:spPr>
        <p:txBody>
          <a:bodyPr/>
          <a:lstStyle/>
          <a:p>
            <a:r>
              <a:rPr lang="ru" altLang="en-US" dirty="0">
                <a:latin typeface="Times New Roman" panose="02020603050405020304" pitchFamily="18" charset="0"/>
                <a:cs typeface="Times New Roman" panose="02020603050405020304" pitchFamily="18" charset="0"/>
              </a:rPr>
              <a:t>Одна из самых простых, но наиболее важных задач Windows — убедиться, что на компьютере установлены правильные дата и время, что важно для целей регистрации и безопасности.</a:t>
            </a:r>
          </a:p>
          <a:p>
            <a:r>
              <a:rPr lang="ru" altLang="en-US" dirty="0">
                <a:latin typeface="Times New Roman" panose="02020603050405020304" pitchFamily="18" charset="0"/>
                <a:cs typeface="Times New Roman" panose="02020603050405020304" pitchFamily="18" charset="0"/>
              </a:rPr>
              <a:t>Если защищенный пакет отправлен с неправильной датой или временем, пакет может быть автоматически отклонен, поскольку дата </a:t>
            </a:r>
            <a:br>
              <a:rPr lang="en-US" altLang="en-US" dirty="0">
                <a:latin typeface="Times New Roman" panose="02020603050405020304" pitchFamily="18" charset="0"/>
                <a:cs typeface="Times New Roman" panose="02020603050405020304" pitchFamily="18" charset="0"/>
              </a:rPr>
            </a:br>
            <a:r>
              <a:rPr lang="ru" altLang="en-US" dirty="0">
                <a:latin typeface="Times New Roman" panose="02020603050405020304" pitchFamily="18" charset="0"/>
                <a:cs typeface="Times New Roman" panose="02020603050405020304" pitchFamily="18" charset="0"/>
              </a:rPr>
              <a:t>и время используются для определения легитимности пакета.</a:t>
            </a:r>
          </a:p>
        </p:txBody>
      </p:sp>
    </p:spTree>
    <p:extLst>
      <p:ext uri="{BB962C8B-B14F-4D97-AF65-F5344CB8AC3E}">
        <p14:creationId xmlns:p14="http://schemas.microsoft.com/office/powerpoint/2010/main" val="19433015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06F8D-D20A-4C79-8F0D-59FC82653E07}"/>
              </a:ext>
            </a:extLst>
          </p:cNvPr>
          <p:cNvSpPr>
            <a:spLocks noGrp="1"/>
          </p:cNvSpPr>
          <p:nvPr>
            <p:ph type="title"/>
          </p:nvPr>
        </p:nvSpPr>
        <p:spPr>
          <a:xfrm>
            <a:off x="679508" y="618519"/>
            <a:ext cx="10367903" cy="1025724"/>
          </a:xfrm>
        </p:spPr>
        <p:txBody>
          <a:bodyPr/>
          <a:lstStyle/>
          <a:p>
            <a:pPr algn="ctr"/>
            <a:r>
              <a:rPr lang="ru" altLang="en-US" dirty="0">
                <a:solidFill>
                  <a:srgbClr val="FFC000"/>
                </a:solidFill>
              </a:rPr>
              <a:t>Изменение даты и времени</a:t>
            </a:r>
            <a:endParaRPr lang="ru-RU" dirty="0">
              <a:solidFill>
                <a:srgbClr val="FFC000"/>
              </a:solidFill>
            </a:endParaRPr>
          </a:p>
        </p:txBody>
      </p:sp>
      <p:pic>
        <p:nvPicPr>
          <p:cNvPr id="4" name="Рисунок 3">
            <a:extLst>
              <a:ext uri="{FF2B5EF4-FFF2-40B4-BE49-F238E27FC236}">
                <a16:creationId xmlns:a16="http://schemas.microsoft.com/office/drawing/2014/main" id="{1FE6CE53-AA80-44E5-918F-7FFC6C3B1A23}"/>
              </a:ext>
            </a:extLst>
          </p:cNvPr>
          <p:cNvPicPr>
            <a:picLocks noChangeAspect="1"/>
          </p:cNvPicPr>
          <p:nvPr/>
        </p:nvPicPr>
        <p:blipFill>
          <a:blip r:embed="rId2"/>
          <a:stretch>
            <a:fillRect/>
          </a:stretch>
        </p:blipFill>
        <p:spPr>
          <a:xfrm>
            <a:off x="2932054" y="1849130"/>
            <a:ext cx="6196602" cy="5008870"/>
          </a:xfrm>
          <a:prstGeom prst="rect">
            <a:avLst/>
          </a:prstGeom>
        </p:spPr>
      </p:pic>
    </p:spTree>
    <p:extLst>
      <p:ext uri="{BB962C8B-B14F-4D97-AF65-F5344CB8AC3E}">
        <p14:creationId xmlns:p14="http://schemas.microsoft.com/office/powerpoint/2010/main" val="17727367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B0344D76-4A1E-4939-8F8B-C055D70921C5}"/>
              </a:ext>
            </a:extLst>
          </p:cNvPr>
          <p:cNvSpPr>
            <a:spLocks noGrp="1" noChangeArrowheads="1"/>
          </p:cNvSpPr>
          <p:nvPr>
            <p:ph type="title"/>
          </p:nvPr>
        </p:nvSpPr>
        <p:spPr>
          <a:xfrm>
            <a:off x="662730" y="618518"/>
            <a:ext cx="10384681" cy="1478570"/>
          </a:xfrm>
        </p:spPr>
        <p:txBody>
          <a:bodyPr>
            <a:normAutofit fontScale="90000"/>
          </a:bodyPr>
          <a:lstStyle/>
          <a:p>
            <a:pPr algn="ctr"/>
            <a:r>
              <a:rPr lang="ru" altLang="en-US" dirty="0">
                <a:solidFill>
                  <a:srgbClr val="FFC000"/>
                </a:solidFill>
              </a:rPr>
              <a:t>Настройка параметров рабочего стола и панели задач</a:t>
            </a:r>
          </a:p>
        </p:txBody>
      </p:sp>
      <p:sp>
        <p:nvSpPr>
          <p:cNvPr id="51202" name="Content Placeholder 1">
            <a:extLst>
              <a:ext uri="{FF2B5EF4-FFF2-40B4-BE49-F238E27FC236}">
                <a16:creationId xmlns:a16="http://schemas.microsoft.com/office/drawing/2014/main" id="{D4D44CBD-7852-4D27-8E40-FEBB90392454}"/>
              </a:ext>
            </a:extLst>
          </p:cNvPr>
          <p:cNvSpPr>
            <a:spLocks noGrp="1"/>
          </p:cNvSpPr>
          <p:nvPr>
            <p:ph type="body" sz="quarter" idx="10"/>
          </p:nvPr>
        </p:nvSpPr>
        <p:spPr>
          <a:xfrm>
            <a:off x="517961" y="2141351"/>
            <a:ext cx="11394639" cy="3770263"/>
          </a:xfrm>
        </p:spPr>
        <p:txBody>
          <a:bodyPr/>
          <a:lstStyle/>
          <a:p>
            <a:r>
              <a:rPr lang="ru" altLang="en-US" dirty="0">
                <a:latin typeface="Times New Roman" panose="02020603050405020304" pitchFamily="18" charset="0"/>
                <a:cs typeface="Times New Roman" panose="02020603050405020304" pitchFamily="18" charset="0"/>
              </a:rPr>
              <a:t>Параметры рабочего стола Windows — это широкий термин, обозначающий множество различных параметров, которые можно настроить для персонализации Windows, например тему Windows, фон рабочего стола, щелчки мыши и скорость указателя, гаджеты, ярлыки и многое другое.</a:t>
            </a:r>
          </a:p>
          <a:p>
            <a:r>
              <a:rPr lang="ru" altLang="en-US" dirty="0">
                <a:latin typeface="Times New Roman" panose="02020603050405020304" pitchFamily="18" charset="0"/>
                <a:cs typeface="Times New Roman" panose="02020603050405020304" pitchFamily="18" charset="0"/>
              </a:rPr>
              <a:t>Все параметры можно настроить: правильный выбор сделает работу с Windows более приятной и продуктивной.</a:t>
            </a:r>
          </a:p>
        </p:txBody>
      </p:sp>
    </p:spTree>
    <p:extLst>
      <p:ext uri="{BB962C8B-B14F-4D97-AF65-F5344CB8AC3E}">
        <p14:creationId xmlns:p14="http://schemas.microsoft.com/office/powerpoint/2010/main" val="307173498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A9B22F1C-0F19-40CC-AA03-1D35646C9C17}"/>
              </a:ext>
            </a:extLst>
          </p:cNvPr>
          <p:cNvSpPr>
            <a:spLocks noGrp="1" noChangeArrowheads="1"/>
          </p:cNvSpPr>
          <p:nvPr>
            <p:ph type="title"/>
          </p:nvPr>
        </p:nvSpPr>
        <p:spPr>
          <a:xfrm>
            <a:off x="704675" y="618518"/>
            <a:ext cx="10342736" cy="1134082"/>
          </a:xfrm>
        </p:spPr>
        <p:txBody>
          <a:bodyPr>
            <a:normAutofit/>
          </a:bodyPr>
          <a:lstStyle/>
          <a:p>
            <a:pPr algn="ctr" eaLnBrk="1" hangingPunct="1"/>
            <a:r>
              <a:rPr lang="ru" altLang="en-US" sz="3600" dirty="0">
                <a:solidFill>
                  <a:srgbClr val="FFC000"/>
                </a:solidFill>
                <a:latin typeface="Times New Roman" panose="02020603050405020304" pitchFamily="18" charset="0"/>
                <a:cs typeface="Times New Roman" panose="02020603050405020304" pitchFamily="18" charset="0"/>
              </a:rPr>
              <a:t>Настройка параметров проводника</a:t>
            </a:r>
          </a:p>
        </p:txBody>
      </p:sp>
      <p:sp>
        <p:nvSpPr>
          <p:cNvPr id="55298" name="Rectangle 3">
            <a:extLst>
              <a:ext uri="{FF2B5EF4-FFF2-40B4-BE49-F238E27FC236}">
                <a16:creationId xmlns:a16="http://schemas.microsoft.com/office/drawing/2014/main" id="{78B616FC-8696-431A-84D4-50123695643B}"/>
              </a:ext>
            </a:extLst>
          </p:cNvPr>
          <p:cNvSpPr>
            <a:spLocks noGrp="1" noChangeArrowheads="1"/>
          </p:cNvSpPr>
          <p:nvPr>
            <p:ph type="body" sz="quarter" idx="10"/>
          </p:nvPr>
        </p:nvSpPr>
        <p:spPr>
          <a:xfrm>
            <a:off x="501183" y="2054473"/>
            <a:ext cx="11474238" cy="3770263"/>
          </a:xfrm>
        </p:spPr>
        <p:txBody>
          <a:bodyPr/>
          <a:lstStyle/>
          <a:p>
            <a:pPr eaLnBrk="1" hangingPunct="1"/>
            <a:r>
              <a:rPr lang="ru" altLang="en-US" dirty="0">
                <a:latin typeface="Times New Roman" panose="02020603050405020304" pitchFamily="18" charset="0"/>
                <a:cs typeface="Times New Roman" panose="02020603050405020304" pitchFamily="18" charset="0"/>
              </a:rPr>
              <a:t>Проводник</a:t>
            </a:r>
            <a:r>
              <a:rPr lang="ru" altLang="en-US" i="1" dirty="0">
                <a:latin typeface="Times New Roman" panose="02020603050405020304" pitchFamily="18" charset="0"/>
                <a:cs typeface="Times New Roman" panose="02020603050405020304" pitchFamily="18" charset="0"/>
              </a:rPr>
              <a:t>, </a:t>
            </a:r>
            <a:r>
              <a:rPr lang="ru" altLang="en-US" dirty="0">
                <a:latin typeface="Times New Roman" panose="02020603050405020304" pitchFamily="18" charset="0"/>
                <a:cs typeface="Times New Roman" panose="02020603050405020304" pitchFamily="18" charset="0"/>
              </a:rPr>
              <a:t>ранее известный как Проводник Windows, — это файловый менеджер, включенный в операционные системы Windows.</a:t>
            </a:r>
          </a:p>
          <a:p>
            <a:pPr eaLnBrk="1" hangingPunct="1"/>
            <a:r>
              <a:rPr lang="ru" altLang="en-US" dirty="0">
                <a:latin typeface="Times New Roman" panose="02020603050405020304" pitchFamily="18" charset="0"/>
                <a:cs typeface="Times New Roman" panose="02020603050405020304" pitchFamily="18" charset="0"/>
              </a:rPr>
              <a:t>Он предоставляет графический интерфейс пользователя для доступа к файловой системе и управления ею, включая открытие файлов, перемещение и копирование файлов, а также удаление файлов.</a:t>
            </a:r>
          </a:p>
        </p:txBody>
      </p:sp>
    </p:spTree>
    <p:extLst>
      <p:ext uri="{BB962C8B-B14F-4D97-AF65-F5344CB8AC3E}">
        <p14:creationId xmlns:p14="http://schemas.microsoft.com/office/powerpoint/2010/main" val="235899922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D3CE6002-9E70-41DB-8C42-9D5CF874E9D1}"/>
              </a:ext>
            </a:extLst>
          </p:cNvPr>
          <p:cNvSpPr>
            <a:spLocks noGrp="1" noChangeArrowheads="1"/>
          </p:cNvSpPr>
          <p:nvPr>
            <p:ph type="title"/>
          </p:nvPr>
        </p:nvSpPr>
        <p:spPr>
          <a:xfrm>
            <a:off x="478172" y="830185"/>
            <a:ext cx="10569239" cy="1040949"/>
          </a:xfrm>
        </p:spPr>
        <p:txBody>
          <a:bodyPr>
            <a:normAutofit/>
          </a:bodyPr>
          <a:lstStyle/>
          <a:p>
            <a:pPr algn="ctr" eaLnBrk="1" hangingPunct="1"/>
            <a:r>
              <a:rPr lang="ru" altLang="en-US" sz="3600" dirty="0">
                <a:solidFill>
                  <a:srgbClr val="FFC000"/>
                </a:solidFill>
              </a:rPr>
              <a:t>        </a:t>
            </a:r>
            <a:r>
              <a:rPr lang="ru" altLang="en-US" sz="3600" dirty="0">
                <a:solidFill>
                  <a:srgbClr val="FFC000"/>
                </a:solidFill>
                <a:latin typeface="Times New Roman" panose="02020603050405020304" pitchFamily="18" charset="0"/>
                <a:cs typeface="Times New Roman" panose="02020603050405020304" pitchFamily="18" charset="0"/>
              </a:rPr>
              <a:t>Настройка профилей пользователей </a:t>
            </a:r>
          </a:p>
        </p:txBody>
      </p:sp>
      <p:sp>
        <p:nvSpPr>
          <p:cNvPr id="57346" name="Rectangle 3">
            <a:extLst>
              <a:ext uri="{FF2B5EF4-FFF2-40B4-BE49-F238E27FC236}">
                <a16:creationId xmlns:a16="http://schemas.microsoft.com/office/drawing/2014/main" id="{C27A5A70-5F60-4EE4-AB4A-802C6DDF7278}"/>
              </a:ext>
            </a:extLst>
          </p:cNvPr>
          <p:cNvSpPr>
            <a:spLocks noGrp="1" noChangeArrowheads="1"/>
          </p:cNvSpPr>
          <p:nvPr>
            <p:ph type="body" sz="quarter" idx="10"/>
          </p:nvPr>
        </p:nvSpPr>
        <p:spPr>
          <a:xfrm>
            <a:off x="358881" y="2602606"/>
            <a:ext cx="11474238" cy="3323987"/>
          </a:xfrm>
        </p:spPr>
        <p:txBody>
          <a:bodyPr/>
          <a:lstStyle/>
          <a:p>
            <a:pPr eaLnBrk="1" hangingPunct="1"/>
            <a:r>
              <a:rPr lang="ru" altLang="en-US" dirty="0">
                <a:latin typeface="Times New Roman" panose="02020603050405020304" pitchFamily="18" charset="0"/>
                <a:cs typeface="Times New Roman" panose="02020603050405020304" pitchFamily="18" charset="0"/>
              </a:rPr>
              <a:t>Когда пользователь входит в систему Windows, у него есть состояние пользователя, которое фиксируется в профиле пользователя.</a:t>
            </a:r>
          </a:p>
          <a:p>
            <a:pPr eaLnBrk="1" hangingPunct="1"/>
            <a:r>
              <a:rPr lang="ru" altLang="en-US" dirty="0">
                <a:latin typeface="Times New Roman" panose="02020603050405020304" pitchFamily="18" charset="0"/>
                <a:cs typeface="Times New Roman" panose="02020603050405020304" pitchFamily="18" charset="0"/>
              </a:rPr>
              <a:t>Состояние пользователя — это набор данных и настроек, относящихся к каждому пользователю. Он описывает настройки и данные, определяющие среду пользователя.</a:t>
            </a:r>
          </a:p>
        </p:txBody>
      </p:sp>
    </p:spTree>
    <p:extLst>
      <p:ext uri="{BB962C8B-B14F-4D97-AF65-F5344CB8AC3E}">
        <p14:creationId xmlns:p14="http://schemas.microsoft.com/office/powerpoint/2010/main" val="5950539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5521C-27DB-38CE-D23E-94EDC3C4C331}"/>
              </a:ext>
            </a:extLst>
          </p:cNvPr>
          <p:cNvSpPr txBox="1"/>
          <p:nvPr/>
        </p:nvSpPr>
        <p:spPr>
          <a:xfrm>
            <a:off x="1449421" y="885217"/>
            <a:ext cx="8706256" cy="646331"/>
          </a:xfrm>
          <a:prstGeom prst="rect">
            <a:avLst/>
          </a:prstGeom>
          <a:noFill/>
        </p:spPr>
        <p:txBody>
          <a:bodyPr wrap="square" rtlCol="0">
            <a:spAutoFit/>
          </a:bodyPr>
          <a:lstStyle/>
          <a:p>
            <a:pPr algn="ctr"/>
            <a:r>
              <a:rPr lang="kk-KZ" sz="3600" dirty="0">
                <a:solidFill>
                  <a:srgbClr val="FF0000"/>
                </a:solidFill>
                <a:latin typeface="Times New Roman" panose="02020603050405020304" pitchFamily="18" charset="0"/>
                <a:cs typeface="Times New Roman" panose="02020603050405020304" pitchFamily="18" charset="0"/>
              </a:rPr>
              <a:t>Процессы</a:t>
            </a:r>
            <a:endParaRPr lang="LID4096" sz="36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A2080D4-4C82-4111-60BC-316A1876A35E}"/>
              </a:ext>
            </a:extLst>
          </p:cNvPr>
          <p:cNvSpPr txBox="1"/>
          <p:nvPr/>
        </p:nvSpPr>
        <p:spPr>
          <a:xfrm>
            <a:off x="638783" y="1721795"/>
            <a:ext cx="10914434" cy="1477328"/>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Процессы — одна из старейших и важнейших абстракций, предоставляемых операционными системами. Они поддерживают возможность (псевдо) параллельной работы, даже если доступен только один ЦП. Они превращают один ЦП в несколько виртуальных ЦП. Когда доступны четыре, восемь или более ЦП (ядер), могут работать десятки или сотни процессов. Без абстракции процесса современные вычисления не могли бы существовать.</a:t>
            </a:r>
            <a:endParaRPr lang="LID4096"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EB18775-A831-5C2A-2ABA-B1856FC21CB8}"/>
              </a:ext>
            </a:extLst>
          </p:cNvPr>
          <p:cNvSpPr txBox="1"/>
          <p:nvPr/>
        </p:nvSpPr>
        <p:spPr>
          <a:xfrm>
            <a:off x="638783" y="3287469"/>
            <a:ext cx="10914434" cy="2862322"/>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Все современные компьютеры часто выполняют несколько действий одновременно. Люди, привыкшие работать с компьютерами, могут не полностью осознавать этот факт, поэтому несколько примеров могут прояснить суть. Сначала рассмотрим веб-сервер. Запросы поступают отовсюду с просьбой предоставить веб-страницы. Когда поступает запрос, сервер проверяет, есть ли нужная страница в кэше. </a:t>
            </a:r>
            <a:endParaRPr lang="en-US"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Если она есть, она отправляется обратно; если нет, запускается запрос диска для ее извлечения. Однако с точки зрения ЦП запросы диска занимают вечность. Пока ожидается выполнение запроса диска, может поступить еще много запросов. Если присутствует несколько дисков, некоторые или все новые могут быть запущены на другие диски задолго до того, как будет удовлетворен первый запрос. Очевидно, что необходим какой-то способ для моделирования и управления этим параллелизмом. Процессы (и особенно потоки) могут здесь помочь.</a:t>
            </a:r>
            <a:endParaRPr lang="LID4096"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186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666BF49D-879C-4DD1-821B-ACFA09528257}"/>
              </a:ext>
            </a:extLst>
          </p:cNvPr>
          <p:cNvSpPr>
            <a:spLocks noGrp="1" noChangeArrowheads="1"/>
          </p:cNvSpPr>
          <p:nvPr>
            <p:ph type="title"/>
          </p:nvPr>
        </p:nvSpPr>
        <p:spPr>
          <a:xfrm>
            <a:off x="553674" y="618518"/>
            <a:ext cx="10493738" cy="998615"/>
          </a:xfrm>
        </p:spPr>
        <p:txBody>
          <a:bodyPr>
            <a:normAutofit/>
          </a:bodyPr>
          <a:lstStyle/>
          <a:p>
            <a:pPr algn="ctr" eaLnBrk="1" hangingPunct="1"/>
            <a:r>
              <a:rPr lang="ru" altLang="en-US" sz="3600" dirty="0">
                <a:solidFill>
                  <a:srgbClr val="FFC000"/>
                </a:solidFill>
                <a:latin typeface="Times New Roman" panose="02020603050405020304" pitchFamily="18" charset="0"/>
                <a:cs typeface="Times New Roman" panose="02020603050405020304" pitchFamily="18" charset="0"/>
              </a:rPr>
              <a:t>Настройка профилей пользователей </a:t>
            </a:r>
          </a:p>
        </p:txBody>
      </p:sp>
      <p:sp>
        <p:nvSpPr>
          <p:cNvPr id="59394" name="Rectangle 3">
            <a:extLst>
              <a:ext uri="{FF2B5EF4-FFF2-40B4-BE49-F238E27FC236}">
                <a16:creationId xmlns:a16="http://schemas.microsoft.com/office/drawing/2014/main" id="{A0DA0D0A-54A6-41D6-BC22-03EF194530C1}"/>
              </a:ext>
            </a:extLst>
          </p:cNvPr>
          <p:cNvSpPr>
            <a:spLocks noGrp="1" noChangeArrowheads="1"/>
          </p:cNvSpPr>
          <p:nvPr>
            <p:ph type="body" sz="quarter" idx="10"/>
          </p:nvPr>
        </p:nvSpPr>
        <p:spPr>
          <a:xfrm>
            <a:off x="440267" y="1794933"/>
            <a:ext cx="11531600" cy="4741334"/>
          </a:xfrm>
        </p:spPr>
        <p:txBody>
          <a:bodyPr/>
          <a:lstStyle/>
          <a:p>
            <a:pPr eaLnBrk="1" hangingPunct="1"/>
            <a:r>
              <a:rPr lang="ru" altLang="en-US" dirty="0">
                <a:latin typeface="Times New Roman" panose="02020603050405020304" pitchFamily="18" charset="0"/>
                <a:cs typeface="Times New Roman" panose="02020603050405020304" pitchFamily="18" charset="0"/>
              </a:rPr>
              <a:t>Состояние пользователя отделяет пользовательскую среду, файлы и настройки от файлов и настроек, специфичных для установленной операционной системы, и тех, которые принадлежат установленным приложениям.</a:t>
            </a:r>
          </a:p>
          <a:p>
            <a:pPr eaLnBrk="1" hangingPunct="1"/>
            <a:r>
              <a:rPr lang="ru" altLang="en-US" dirty="0">
                <a:latin typeface="Times New Roman" panose="02020603050405020304" pitchFamily="18" charset="0"/>
                <a:cs typeface="Times New Roman" panose="02020603050405020304" pitchFamily="18" charset="0"/>
              </a:rPr>
              <a:t>Когда пользователь входит в систему, его состояние сохраняется отдельно от состояния других пользователей на том же компьютере. Состояние пользователя включает в себя данные пользователей и параметры конфигурации их приложений или операционной системы.</a:t>
            </a:r>
          </a:p>
        </p:txBody>
      </p:sp>
    </p:spTree>
    <p:extLst>
      <p:ext uri="{BB962C8B-B14F-4D97-AF65-F5344CB8AC3E}">
        <p14:creationId xmlns:p14="http://schemas.microsoft.com/office/powerpoint/2010/main" val="303552817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BD05017F-7EE1-4BAE-AF20-1C491DDB713E}"/>
              </a:ext>
            </a:extLst>
          </p:cNvPr>
          <p:cNvSpPr>
            <a:spLocks noGrp="1" noChangeArrowheads="1"/>
          </p:cNvSpPr>
          <p:nvPr>
            <p:ph type="title"/>
          </p:nvPr>
        </p:nvSpPr>
        <p:spPr>
          <a:xfrm>
            <a:off x="578840" y="618519"/>
            <a:ext cx="10468571" cy="981682"/>
          </a:xfrm>
        </p:spPr>
        <p:txBody>
          <a:bodyPr>
            <a:normAutofit/>
          </a:bodyPr>
          <a:lstStyle/>
          <a:p>
            <a:pPr algn="ctr" eaLnBrk="1" hangingPunct="1"/>
            <a:r>
              <a:rPr lang="ru" altLang="en-US" sz="3600" dirty="0">
                <a:solidFill>
                  <a:srgbClr val="FFC000"/>
                </a:solidFill>
              </a:rPr>
              <a:t>Настройка библиотек</a:t>
            </a:r>
          </a:p>
        </p:txBody>
      </p:sp>
      <p:sp>
        <p:nvSpPr>
          <p:cNvPr id="26627" name="Rectangle 3">
            <a:extLst>
              <a:ext uri="{FF2B5EF4-FFF2-40B4-BE49-F238E27FC236}">
                <a16:creationId xmlns:a16="http://schemas.microsoft.com/office/drawing/2014/main" id="{51BD8038-E611-4414-8FE2-F47454A8C84C}"/>
              </a:ext>
            </a:extLst>
          </p:cNvPr>
          <p:cNvSpPr>
            <a:spLocks noGrp="1" noChangeArrowheads="1"/>
          </p:cNvSpPr>
          <p:nvPr>
            <p:ph type="body" sz="quarter" idx="10"/>
          </p:nvPr>
        </p:nvSpPr>
        <p:spPr>
          <a:xfrm>
            <a:off x="357293" y="1873950"/>
            <a:ext cx="11474238" cy="3770263"/>
          </a:xfrm>
        </p:spPr>
        <p:txBody>
          <a:bodyPr/>
          <a:lstStyle/>
          <a:p>
            <a:pPr eaLnBrk="1" hangingPunct="1">
              <a:defRPr/>
            </a:pPr>
            <a:r>
              <a:rPr lang="ru" dirty="0">
                <a:latin typeface="Times New Roman" panose="02020603050405020304" pitchFamily="18" charset="0"/>
                <a:ea typeface="ＭＳ Ｐゴシック" charset="0"/>
                <a:cs typeface="Times New Roman" panose="02020603050405020304" pitchFamily="18" charset="0"/>
              </a:rPr>
              <a:t>В Windows 10 библиотека</a:t>
            </a:r>
            <a:r>
              <a:rPr lang="ru" b="1" i="1" dirty="0">
                <a:latin typeface="Times New Roman" panose="02020603050405020304" pitchFamily="18" charset="0"/>
                <a:ea typeface="ＭＳ Ｐゴシック" charset="0"/>
                <a:cs typeface="Times New Roman" panose="02020603050405020304" pitchFamily="18" charset="0"/>
              </a:rPr>
              <a:t> </a:t>
            </a:r>
            <a:r>
              <a:rPr lang="ru" dirty="0">
                <a:latin typeface="Times New Roman" panose="02020603050405020304" pitchFamily="18" charset="0"/>
                <a:ea typeface="ＭＳ Ｐゴシック" charset="0"/>
                <a:cs typeface="Times New Roman" panose="02020603050405020304" pitchFamily="18" charset="0"/>
              </a:rPr>
              <a:t>— это виртуальная папка, в которой может отображаться содержимое из разных мест (например, папок) на вашем компьютере или внешнем диске.</a:t>
            </a:r>
          </a:p>
          <a:p>
            <a:pPr eaLnBrk="1" hangingPunct="1">
              <a:defRPr/>
            </a:pPr>
            <a:r>
              <a:rPr lang="ru" dirty="0">
                <a:latin typeface="Times New Roman" panose="02020603050405020304" pitchFamily="18" charset="0"/>
                <a:ea typeface="ＭＳ Ｐゴシック" charset="0"/>
                <a:cs typeface="Times New Roman" panose="02020603050405020304" pitchFamily="18" charset="0"/>
              </a:rPr>
              <a:t>Библиотека выглядит как обычная папка, но просто указывает на файлы и папки, расположенные в другом месте. Вы получаете доступ к библиотекам в проводнике так же, как к файлам и папкам.</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63751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AB83BBF-543D-4B88-9C8F-6FFC03B18D63}"/>
              </a:ext>
            </a:extLst>
          </p:cNvPr>
          <p:cNvSpPr>
            <a:spLocks noGrp="1" noChangeArrowheads="1"/>
          </p:cNvSpPr>
          <p:nvPr>
            <p:ph type="title"/>
          </p:nvPr>
        </p:nvSpPr>
        <p:spPr>
          <a:xfrm>
            <a:off x="503339" y="618518"/>
            <a:ext cx="10544072" cy="1176415"/>
          </a:xfrm>
        </p:spPr>
        <p:txBody>
          <a:bodyPr>
            <a:normAutofit/>
          </a:bodyPr>
          <a:lstStyle/>
          <a:p>
            <a:pPr algn="ctr" eaLnBrk="1" hangingPunct="1"/>
            <a:r>
              <a:rPr lang="ru" altLang="en-US" sz="3600" dirty="0">
                <a:solidFill>
                  <a:srgbClr val="FFC000"/>
                </a:solidFill>
                <a:latin typeface="Times New Roman" panose="02020603050405020304" pitchFamily="18" charset="0"/>
                <a:cs typeface="Times New Roman" panose="02020603050405020304" pitchFamily="18" charset="0"/>
              </a:rPr>
              <a:t>Настройка параметров дисплея </a:t>
            </a:r>
          </a:p>
        </p:txBody>
      </p:sp>
      <p:sp>
        <p:nvSpPr>
          <p:cNvPr id="63490" name="Rectangle 3">
            <a:extLst>
              <a:ext uri="{FF2B5EF4-FFF2-40B4-BE49-F238E27FC236}">
                <a16:creationId xmlns:a16="http://schemas.microsoft.com/office/drawing/2014/main" id="{48D01294-2519-410A-9F29-02B8A3542123}"/>
              </a:ext>
            </a:extLst>
          </p:cNvPr>
          <p:cNvSpPr>
            <a:spLocks noGrp="1" noChangeArrowheads="1"/>
          </p:cNvSpPr>
          <p:nvPr>
            <p:ph type="body" sz="quarter" idx="10"/>
          </p:nvPr>
        </p:nvSpPr>
        <p:spPr>
          <a:xfrm>
            <a:off x="357293" y="2073334"/>
            <a:ext cx="11474238" cy="3770263"/>
          </a:xfrm>
        </p:spPr>
        <p:txBody>
          <a:bodyPr/>
          <a:lstStyle/>
          <a:p>
            <a:pPr eaLnBrk="1" hangingPunct="1"/>
            <a:r>
              <a:rPr lang="ru" altLang="en-US" dirty="0">
                <a:latin typeface="Times New Roman" panose="02020603050405020304" pitchFamily="18" charset="0"/>
                <a:cs typeface="Times New Roman" panose="02020603050405020304" pitchFamily="18" charset="0"/>
              </a:rPr>
              <a:t>Windows 10 имеет несколько настроек дисплея. Настройки, которые вы, скорее всего, измените, включают разрешение, глубину цвета и размер шрифта. Вы можете изменить каждую настройку в соответствии с конкретным приложением.</a:t>
            </a:r>
          </a:p>
          <a:p>
            <a:pPr eaLnBrk="1" hangingPunct="1"/>
            <a:r>
              <a:rPr lang="ru" altLang="en-US" dirty="0">
                <a:latin typeface="Times New Roman" panose="02020603050405020304" pitchFamily="18" charset="0"/>
                <a:cs typeface="Times New Roman" panose="02020603050405020304" pitchFamily="18" charset="0"/>
              </a:rPr>
              <a:t>Если щелкнуть правой кнопкой мыши по рабочему столу и выбрать «Настройки дисплея», появится страница «Дисплей», позволяющая изменить ориентацию и размер текста.</a:t>
            </a:r>
          </a:p>
        </p:txBody>
      </p:sp>
    </p:spTree>
    <p:extLst>
      <p:ext uri="{BB962C8B-B14F-4D97-AF65-F5344CB8AC3E}">
        <p14:creationId xmlns:p14="http://schemas.microsoft.com/office/powerpoint/2010/main" val="6673912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22142E8A-7332-41CD-8C88-F3076E313FCA}"/>
              </a:ext>
            </a:extLst>
          </p:cNvPr>
          <p:cNvSpPr>
            <a:spLocks noGrp="1" noChangeArrowheads="1"/>
          </p:cNvSpPr>
          <p:nvPr>
            <p:ph type="title"/>
          </p:nvPr>
        </p:nvSpPr>
        <p:spPr>
          <a:xfrm>
            <a:off x="864066" y="618518"/>
            <a:ext cx="10183345" cy="897015"/>
          </a:xfrm>
        </p:spPr>
        <p:txBody>
          <a:bodyPr>
            <a:normAutofit fontScale="90000"/>
          </a:bodyPr>
          <a:lstStyle/>
          <a:p>
            <a:pPr algn="ctr" eaLnBrk="1" hangingPunct="1"/>
            <a:r>
              <a:rPr lang="ru" altLang="en-US" dirty="0">
                <a:solidFill>
                  <a:srgbClr val="FFC000"/>
                </a:solidFill>
              </a:rPr>
              <a:t>Настройка параметров дисплея </a:t>
            </a:r>
          </a:p>
        </p:txBody>
      </p:sp>
      <p:pic>
        <p:nvPicPr>
          <p:cNvPr id="2" name="Рисунок 1">
            <a:extLst>
              <a:ext uri="{FF2B5EF4-FFF2-40B4-BE49-F238E27FC236}">
                <a16:creationId xmlns:a16="http://schemas.microsoft.com/office/drawing/2014/main" id="{21203450-45FF-40AB-8C8A-983FAB4EC76D}"/>
              </a:ext>
            </a:extLst>
          </p:cNvPr>
          <p:cNvPicPr>
            <a:picLocks noChangeAspect="1"/>
          </p:cNvPicPr>
          <p:nvPr/>
        </p:nvPicPr>
        <p:blipFill>
          <a:blip r:embed="rId3"/>
          <a:stretch>
            <a:fillRect/>
          </a:stretch>
        </p:blipFill>
        <p:spPr>
          <a:xfrm>
            <a:off x="2315786" y="1574800"/>
            <a:ext cx="7851356" cy="5105400"/>
          </a:xfrm>
          <a:prstGeom prst="rect">
            <a:avLst/>
          </a:prstGeom>
        </p:spPr>
      </p:pic>
    </p:spTree>
    <p:extLst>
      <p:ext uri="{BB962C8B-B14F-4D97-AF65-F5344CB8AC3E}">
        <p14:creationId xmlns:p14="http://schemas.microsoft.com/office/powerpoint/2010/main" val="91500963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3BA90603-472B-404D-A337-99A1F6F1DB9F}"/>
              </a:ext>
            </a:extLst>
          </p:cNvPr>
          <p:cNvSpPr>
            <a:spLocks noGrp="1" noChangeArrowheads="1"/>
          </p:cNvSpPr>
          <p:nvPr>
            <p:ph type="title"/>
          </p:nvPr>
        </p:nvSpPr>
        <p:spPr>
          <a:xfrm>
            <a:off x="536895" y="618518"/>
            <a:ext cx="10510516" cy="1176415"/>
          </a:xfrm>
        </p:spPr>
        <p:txBody>
          <a:bodyPr>
            <a:normAutofit/>
          </a:bodyPr>
          <a:lstStyle/>
          <a:p>
            <a:pPr algn="ctr" eaLnBrk="1" hangingPunct="1"/>
            <a:r>
              <a:rPr lang="ru" altLang="en-US" dirty="0"/>
              <a:t>      </a:t>
            </a:r>
            <a:r>
              <a:rPr lang="ru" altLang="en-US" sz="3600" dirty="0">
                <a:solidFill>
                  <a:srgbClr val="FFC000"/>
                </a:solidFill>
                <a:latin typeface="Times New Roman" panose="02020603050405020304" pitchFamily="18" charset="0"/>
                <a:cs typeface="Times New Roman" panose="02020603050405020304" pitchFamily="18" charset="0"/>
              </a:rPr>
              <a:t>Настройка параметров питания </a:t>
            </a:r>
          </a:p>
        </p:txBody>
      </p:sp>
      <p:sp>
        <p:nvSpPr>
          <p:cNvPr id="67586" name="Rectangle 3">
            <a:extLst>
              <a:ext uri="{FF2B5EF4-FFF2-40B4-BE49-F238E27FC236}">
                <a16:creationId xmlns:a16="http://schemas.microsoft.com/office/drawing/2014/main" id="{67E3C3F5-F741-48E7-8410-F48E0A529656}"/>
              </a:ext>
            </a:extLst>
          </p:cNvPr>
          <p:cNvSpPr>
            <a:spLocks noGrp="1" noChangeArrowheads="1"/>
          </p:cNvSpPr>
          <p:nvPr>
            <p:ph type="body" sz="quarter" idx="10"/>
          </p:nvPr>
        </p:nvSpPr>
        <p:spPr>
          <a:xfrm>
            <a:off x="357293" y="1993667"/>
            <a:ext cx="11474238" cy="4001095"/>
          </a:xfrm>
        </p:spPr>
        <p:txBody>
          <a:bodyPr/>
          <a:lstStyle/>
          <a:p>
            <a:pPr eaLnBrk="1" hangingPunct="1"/>
            <a:r>
              <a:rPr lang="ru" altLang="en-US" dirty="0">
                <a:latin typeface="Times New Roman" panose="02020603050405020304" pitchFamily="18" charset="0"/>
                <a:cs typeface="Times New Roman" panose="02020603050405020304" pitchFamily="18" charset="0"/>
              </a:rPr>
              <a:t>Доступ к настройкам управления питанием можно получить, открыв «Настройки» и нажав «Система» &gt; «Питание и сон».</a:t>
            </a:r>
          </a:p>
          <a:p>
            <a:pPr eaLnBrk="1" hangingPunct="1"/>
            <a:r>
              <a:rPr lang="ru" altLang="en-US" dirty="0">
                <a:latin typeface="Times New Roman" panose="02020603050405020304" pitchFamily="18" charset="0"/>
                <a:cs typeface="Times New Roman" panose="02020603050405020304" pitchFamily="18" charset="0"/>
              </a:rPr>
              <a:t>Настройки экрана позволяют указать, как долго экран будет оставаться включенным, когда вы не используете компьютер активно.</a:t>
            </a:r>
          </a:p>
          <a:p>
            <a:pPr eaLnBrk="1" hangingPunct="1"/>
            <a:r>
              <a:rPr lang="ru" altLang="en-US" b="1" i="1" dirty="0">
                <a:latin typeface="Times New Roman" panose="02020603050405020304" pitchFamily="18" charset="0"/>
                <a:cs typeface="Times New Roman" panose="02020603050405020304" pitchFamily="18" charset="0"/>
              </a:rPr>
              <a:t>Настройки сна </a:t>
            </a:r>
            <a:r>
              <a:rPr lang="ru" altLang="en-US" dirty="0">
                <a:latin typeface="Times New Roman" panose="02020603050405020304" pitchFamily="18" charset="0"/>
                <a:cs typeface="Times New Roman" panose="02020603050405020304" pitchFamily="18" charset="0"/>
              </a:rPr>
              <a:t>определяют, как долго компьютер будет работать перед переходом в спящий режим.</a:t>
            </a:r>
          </a:p>
        </p:txBody>
      </p:sp>
    </p:spTree>
    <p:extLst>
      <p:ext uri="{BB962C8B-B14F-4D97-AF65-F5344CB8AC3E}">
        <p14:creationId xmlns:p14="http://schemas.microsoft.com/office/powerpoint/2010/main" val="202815415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2E397F7-0697-421A-A78D-A9340EF32D97}"/>
              </a:ext>
            </a:extLst>
          </p:cNvPr>
          <p:cNvSpPr>
            <a:spLocks noGrp="1" noChangeArrowheads="1"/>
          </p:cNvSpPr>
          <p:nvPr>
            <p:ph type="title"/>
          </p:nvPr>
        </p:nvSpPr>
        <p:spPr>
          <a:xfrm>
            <a:off x="1141413" y="618518"/>
            <a:ext cx="9905998" cy="939349"/>
          </a:xfrm>
        </p:spPr>
        <p:txBody>
          <a:bodyPr>
            <a:normAutofit/>
          </a:bodyPr>
          <a:lstStyle/>
          <a:p>
            <a:pPr algn="ctr" eaLnBrk="1" hangingPunct="1"/>
            <a:r>
              <a:rPr lang="ru" altLang="en-US" sz="3600" dirty="0">
                <a:solidFill>
                  <a:srgbClr val="FFC000"/>
                </a:solidFill>
              </a:rPr>
              <a:t>Настройка параметров питания </a:t>
            </a:r>
          </a:p>
        </p:txBody>
      </p:sp>
      <p:pic>
        <p:nvPicPr>
          <p:cNvPr id="2" name="Рисунок 1">
            <a:extLst>
              <a:ext uri="{FF2B5EF4-FFF2-40B4-BE49-F238E27FC236}">
                <a16:creationId xmlns:a16="http://schemas.microsoft.com/office/drawing/2014/main" id="{0B66A103-FD05-4375-9A0C-9AE1079B6BC5}"/>
              </a:ext>
            </a:extLst>
          </p:cNvPr>
          <p:cNvPicPr>
            <a:picLocks noChangeAspect="1"/>
          </p:cNvPicPr>
          <p:nvPr/>
        </p:nvPicPr>
        <p:blipFill>
          <a:blip r:embed="rId3"/>
          <a:stretch>
            <a:fillRect/>
          </a:stretch>
        </p:blipFill>
        <p:spPr>
          <a:xfrm>
            <a:off x="2433975" y="1702964"/>
            <a:ext cx="7324050" cy="5037589"/>
          </a:xfrm>
          <a:prstGeom prst="rect">
            <a:avLst/>
          </a:prstGeom>
        </p:spPr>
      </p:pic>
    </p:spTree>
    <p:extLst>
      <p:ext uri="{BB962C8B-B14F-4D97-AF65-F5344CB8AC3E}">
        <p14:creationId xmlns:p14="http://schemas.microsoft.com/office/powerpoint/2010/main" val="50493243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1AACA93D-D8DA-462E-90CC-B99ACA1727C8}"/>
              </a:ext>
            </a:extLst>
          </p:cNvPr>
          <p:cNvSpPr>
            <a:spLocks noGrp="1" noChangeArrowheads="1"/>
          </p:cNvSpPr>
          <p:nvPr>
            <p:ph type="title"/>
          </p:nvPr>
        </p:nvSpPr>
        <p:spPr>
          <a:xfrm>
            <a:off x="671119" y="618518"/>
            <a:ext cx="10376292" cy="1227060"/>
          </a:xfrm>
        </p:spPr>
        <p:txBody>
          <a:bodyPr>
            <a:normAutofit/>
          </a:bodyPr>
          <a:lstStyle/>
          <a:p>
            <a:pPr algn="ctr" eaLnBrk="1" hangingPunct="1"/>
            <a:r>
              <a:rPr lang="ru" altLang="en-US" sz="3600" dirty="0">
                <a:solidFill>
                  <a:srgbClr val="FFC000"/>
                </a:solidFill>
                <a:latin typeface="Times New Roman" panose="02020603050405020304" pitchFamily="18" charset="0"/>
                <a:cs typeface="Times New Roman" panose="02020603050405020304" pitchFamily="18" charset="0"/>
              </a:rPr>
              <a:t>Настройка параметров специальных возможностей</a:t>
            </a:r>
          </a:p>
        </p:txBody>
      </p:sp>
      <p:sp>
        <p:nvSpPr>
          <p:cNvPr id="71682" name="Rectangle 3">
            <a:extLst>
              <a:ext uri="{FF2B5EF4-FFF2-40B4-BE49-F238E27FC236}">
                <a16:creationId xmlns:a16="http://schemas.microsoft.com/office/drawing/2014/main" id="{6850D95B-50EF-4A97-BACB-9E2E7890322B}"/>
              </a:ext>
            </a:extLst>
          </p:cNvPr>
          <p:cNvSpPr>
            <a:spLocks noGrp="1" noChangeArrowheads="1"/>
          </p:cNvSpPr>
          <p:nvPr>
            <p:ph type="body" sz="quarter" idx="10"/>
          </p:nvPr>
        </p:nvSpPr>
        <p:spPr>
          <a:xfrm>
            <a:off x="467626" y="2097088"/>
            <a:ext cx="11474238" cy="3323987"/>
          </a:xfrm>
        </p:spPr>
        <p:txBody>
          <a:bodyPr/>
          <a:lstStyle/>
          <a:p>
            <a:pPr eaLnBrk="1" hangingPunct="1"/>
            <a:r>
              <a:rPr lang="ru" altLang="en-US" dirty="0">
                <a:latin typeface="Times New Roman" panose="02020603050405020304" pitchFamily="18" charset="0"/>
                <a:cs typeface="Times New Roman" panose="02020603050405020304" pitchFamily="18" charset="0"/>
              </a:rPr>
              <a:t>Microsoft встроила в Windows 10 множество функций, которые работают со вспомогательными технологиями или являются отдельными функциями, улучшающими работу пользователей с глухими или слабовидящими людьми.</a:t>
            </a:r>
          </a:p>
          <a:p>
            <a:pPr eaLnBrk="1" hangingPunct="1"/>
            <a:r>
              <a:rPr lang="ru" altLang="en-US" dirty="0">
                <a:latin typeface="Times New Roman" panose="02020603050405020304" pitchFamily="18" charset="0"/>
                <a:cs typeface="Times New Roman" panose="02020603050405020304" pitchFamily="18" charset="0"/>
              </a:rPr>
              <a:t>Большинство функций специальных возможностей можно настроить в Центре специальных возможностей.</a:t>
            </a:r>
          </a:p>
        </p:txBody>
      </p:sp>
    </p:spTree>
    <p:extLst>
      <p:ext uri="{BB962C8B-B14F-4D97-AF65-F5344CB8AC3E}">
        <p14:creationId xmlns:p14="http://schemas.microsoft.com/office/powerpoint/2010/main" val="303493550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7AC0556-2C49-4C1F-B40D-0F09230EBDE0}"/>
              </a:ext>
            </a:extLst>
          </p:cNvPr>
          <p:cNvSpPr>
            <a:spLocks noGrp="1" noChangeArrowheads="1"/>
          </p:cNvSpPr>
          <p:nvPr>
            <p:ph type="title"/>
          </p:nvPr>
        </p:nvSpPr>
        <p:spPr>
          <a:xfrm>
            <a:off x="621951" y="651932"/>
            <a:ext cx="10552461" cy="733955"/>
          </a:xfrm>
        </p:spPr>
        <p:txBody>
          <a:bodyPr>
            <a:normAutofit/>
          </a:bodyPr>
          <a:lstStyle/>
          <a:p>
            <a:pPr algn="ctr" eaLnBrk="1" hangingPunct="1"/>
            <a:r>
              <a:rPr lang="ru" altLang="en-US" sz="3600" dirty="0">
                <a:solidFill>
                  <a:srgbClr val="FFC000"/>
                </a:solidFill>
                <a:latin typeface="Times New Roman" panose="02020603050405020304" pitchFamily="18" charset="0"/>
                <a:cs typeface="Times New Roman" panose="02020603050405020304" pitchFamily="18" charset="0"/>
              </a:rPr>
              <a:t>Создание ярлыков и управление ими</a:t>
            </a:r>
          </a:p>
        </p:txBody>
      </p:sp>
      <p:sp>
        <p:nvSpPr>
          <p:cNvPr id="75778" name="Rectangle 3">
            <a:extLst>
              <a:ext uri="{FF2B5EF4-FFF2-40B4-BE49-F238E27FC236}">
                <a16:creationId xmlns:a16="http://schemas.microsoft.com/office/drawing/2014/main" id="{660660DC-C9FE-47C9-9A40-3B8C8D8442D7}"/>
              </a:ext>
            </a:extLst>
          </p:cNvPr>
          <p:cNvSpPr>
            <a:spLocks noGrp="1" noChangeArrowheads="1"/>
          </p:cNvSpPr>
          <p:nvPr>
            <p:ph type="body" sz="quarter" idx="4294967295"/>
          </p:nvPr>
        </p:nvSpPr>
        <p:spPr>
          <a:xfrm>
            <a:off x="921988" y="1385887"/>
            <a:ext cx="10552462" cy="2043113"/>
          </a:xfrm>
        </p:spPr>
        <p:txBody>
          <a:bodyPr>
            <a:noAutofit/>
          </a:bodyPr>
          <a:lstStyle/>
          <a:p>
            <a:pPr marL="461963" indent="-223838">
              <a:lnSpc>
                <a:spcPct val="100000"/>
              </a:lnSpc>
              <a:spcAft>
                <a:spcPts val="1200"/>
              </a:spcAft>
              <a:buClr>
                <a:schemeClr val="accent1"/>
              </a:buClr>
            </a:pPr>
            <a:r>
              <a:rPr lang="ru" altLang="en-US" sz="2400" dirty="0">
                <a:latin typeface="Times New Roman" panose="02020603050405020304" pitchFamily="18" charset="0"/>
                <a:cs typeface="Times New Roman" panose="02020603050405020304" pitchFamily="18" charset="0"/>
              </a:rPr>
              <a:t>Ярлыки — это значки, которые можно щелкнуть, чтобы запустить программу или перейти к нужному месту, не требуя каких-либо дополнительных действий.</a:t>
            </a:r>
          </a:p>
          <a:p>
            <a:pPr marL="461963" indent="-223838">
              <a:lnSpc>
                <a:spcPct val="100000"/>
              </a:lnSpc>
              <a:spcAft>
                <a:spcPts val="1200"/>
              </a:spcAft>
              <a:buClr>
                <a:schemeClr val="accent1"/>
              </a:buClr>
            </a:pPr>
            <a:r>
              <a:rPr lang="ru" altLang="en-US" sz="2400" dirty="0">
                <a:latin typeface="Times New Roman" panose="02020603050405020304" pitchFamily="18" charset="0"/>
                <a:cs typeface="Times New Roman" panose="02020603050405020304" pitchFamily="18" charset="0"/>
              </a:rPr>
              <a:t>Сочетания клавиш экономят время, поскольку вам не нужно нажимать несколько клавиш или щелкать несколько меню или команд.</a:t>
            </a:r>
          </a:p>
        </p:txBody>
      </p:sp>
      <p:pic>
        <p:nvPicPr>
          <p:cNvPr id="2" name="Рисунок 1">
            <a:extLst>
              <a:ext uri="{FF2B5EF4-FFF2-40B4-BE49-F238E27FC236}">
                <a16:creationId xmlns:a16="http://schemas.microsoft.com/office/drawing/2014/main" id="{B3A3D770-BB5A-4E79-BFE6-7BE9E2A1ECDB}"/>
              </a:ext>
            </a:extLst>
          </p:cNvPr>
          <p:cNvPicPr>
            <a:picLocks noChangeAspect="1"/>
          </p:cNvPicPr>
          <p:nvPr/>
        </p:nvPicPr>
        <p:blipFill>
          <a:blip r:embed="rId3"/>
          <a:stretch>
            <a:fillRect/>
          </a:stretch>
        </p:blipFill>
        <p:spPr>
          <a:xfrm>
            <a:off x="3701153" y="3514012"/>
            <a:ext cx="4789693" cy="3242388"/>
          </a:xfrm>
          <a:prstGeom prst="rect">
            <a:avLst/>
          </a:prstGeom>
        </p:spPr>
      </p:pic>
    </p:spTree>
    <p:extLst>
      <p:ext uri="{BB962C8B-B14F-4D97-AF65-F5344CB8AC3E}">
        <p14:creationId xmlns:p14="http://schemas.microsoft.com/office/powerpoint/2010/main" val="83630357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E50DE918-7747-4ECB-80AD-5E4B4C26C189}"/>
              </a:ext>
            </a:extLst>
          </p:cNvPr>
          <p:cNvSpPr>
            <a:spLocks noGrp="1" noChangeArrowheads="1"/>
          </p:cNvSpPr>
          <p:nvPr>
            <p:ph type="title"/>
          </p:nvPr>
        </p:nvSpPr>
        <p:spPr>
          <a:xfrm>
            <a:off x="520505" y="690690"/>
            <a:ext cx="10569239" cy="934828"/>
          </a:xfrm>
        </p:spPr>
        <p:txBody>
          <a:bodyPr>
            <a:normAutofit/>
          </a:bodyPr>
          <a:lstStyle/>
          <a:p>
            <a:pPr algn="ctr" eaLnBrk="1" hangingPunct="1"/>
            <a:r>
              <a:rPr lang="ru" altLang="en-US" sz="4000" dirty="0">
                <a:solidFill>
                  <a:srgbClr val="FFC000"/>
                </a:solidFill>
                <a:latin typeface="Times New Roman" panose="02020603050405020304" pitchFamily="18" charset="0"/>
                <a:cs typeface="Times New Roman" panose="02020603050405020304" pitchFamily="18" charset="0"/>
              </a:rPr>
              <a:t>Виртуализация</a:t>
            </a:r>
          </a:p>
        </p:txBody>
      </p:sp>
      <p:sp>
        <p:nvSpPr>
          <p:cNvPr id="77826" name="Rectangle 3">
            <a:extLst>
              <a:ext uri="{FF2B5EF4-FFF2-40B4-BE49-F238E27FC236}">
                <a16:creationId xmlns:a16="http://schemas.microsoft.com/office/drawing/2014/main" id="{9D74408F-CF8E-4EF6-8E41-F35F789CF08E}"/>
              </a:ext>
            </a:extLst>
          </p:cNvPr>
          <p:cNvSpPr>
            <a:spLocks noGrp="1" noChangeArrowheads="1"/>
          </p:cNvSpPr>
          <p:nvPr>
            <p:ph type="body" sz="quarter" idx="10"/>
          </p:nvPr>
        </p:nvSpPr>
        <p:spPr>
          <a:xfrm>
            <a:off x="357293" y="1883167"/>
            <a:ext cx="11474238" cy="4001095"/>
          </a:xfrm>
        </p:spPr>
        <p:txBody>
          <a:bodyPr/>
          <a:lstStyle/>
          <a:p>
            <a:pPr eaLnBrk="1" hangingPunct="1"/>
            <a:r>
              <a:rPr lang="ru" altLang="en-US" dirty="0">
                <a:latin typeface="Times New Roman" panose="02020603050405020304" pitchFamily="18" charset="0"/>
                <a:cs typeface="Times New Roman" panose="02020603050405020304" pitchFamily="18" charset="0"/>
              </a:rPr>
              <a:t>Технология, которая создает абстрактную версию полной операционной среды (включая процессор, память, хранилище, сетевые каналы, дисплей и т. д.) полностью в программном обеспечении.</a:t>
            </a:r>
          </a:p>
          <a:p>
            <a:pPr eaLnBrk="1" hangingPunct="1"/>
            <a:r>
              <a:rPr lang="ru" altLang="en-US" dirty="0">
                <a:latin typeface="Times New Roman" panose="02020603050405020304" pitchFamily="18" charset="0"/>
                <a:cs typeface="Times New Roman" panose="02020603050405020304" pitchFamily="18" charset="0"/>
              </a:rPr>
              <a:t>Программное обеспечение создает виртуальный компьютер или виртуальную машину (ВМ).</a:t>
            </a:r>
          </a:p>
          <a:p>
            <a:pPr eaLnBrk="1" hangingPunct="1"/>
            <a:r>
              <a:rPr lang="ru" altLang="en-US" dirty="0">
                <a:latin typeface="Times New Roman" panose="02020603050405020304" pitchFamily="18" charset="0"/>
                <a:cs typeface="Times New Roman" panose="02020603050405020304" pitchFamily="18" charset="0"/>
              </a:rPr>
              <a:t>Имеет гостевую операционную систему.</a:t>
            </a:r>
          </a:p>
        </p:txBody>
      </p:sp>
    </p:spTree>
    <p:extLst>
      <p:ext uri="{BB962C8B-B14F-4D97-AF65-F5344CB8AC3E}">
        <p14:creationId xmlns:p14="http://schemas.microsoft.com/office/powerpoint/2010/main" val="140655568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4F5B46C1-C829-4399-A928-046278F1568E}"/>
              </a:ext>
            </a:extLst>
          </p:cNvPr>
          <p:cNvSpPr>
            <a:spLocks noGrp="1" noChangeArrowheads="1"/>
          </p:cNvSpPr>
          <p:nvPr>
            <p:ph type="title"/>
          </p:nvPr>
        </p:nvSpPr>
        <p:spPr>
          <a:xfrm>
            <a:off x="587229" y="618518"/>
            <a:ext cx="10460182" cy="998615"/>
          </a:xfrm>
        </p:spPr>
        <p:txBody>
          <a:bodyPr>
            <a:normAutofit/>
          </a:bodyPr>
          <a:lstStyle/>
          <a:p>
            <a:pPr algn="ctr" eaLnBrk="1" hangingPunct="1"/>
            <a:r>
              <a:rPr lang="ru" altLang="en-US" sz="3600" dirty="0">
                <a:solidFill>
                  <a:srgbClr val="FFC000"/>
                </a:solidFill>
              </a:rPr>
              <a:t>Настройка Hyper-V</a:t>
            </a:r>
          </a:p>
        </p:txBody>
      </p:sp>
      <p:sp>
        <p:nvSpPr>
          <p:cNvPr id="79874" name="Rectangle 3">
            <a:extLst>
              <a:ext uri="{FF2B5EF4-FFF2-40B4-BE49-F238E27FC236}">
                <a16:creationId xmlns:a16="http://schemas.microsoft.com/office/drawing/2014/main" id="{AAE4CEBA-FFA8-428A-9765-3CBA307C0A42}"/>
              </a:ext>
            </a:extLst>
          </p:cNvPr>
          <p:cNvSpPr>
            <a:spLocks noGrp="1" noChangeArrowheads="1"/>
          </p:cNvSpPr>
          <p:nvPr>
            <p:ph type="body" sz="quarter" idx="10"/>
          </p:nvPr>
        </p:nvSpPr>
        <p:spPr>
          <a:xfrm>
            <a:off x="425681" y="1893225"/>
            <a:ext cx="11474238" cy="4262705"/>
          </a:xfrm>
        </p:spPr>
        <p:txBody>
          <a:bodyPr/>
          <a:lstStyle/>
          <a:p>
            <a:pPr eaLnBrk="1" hangingPunct="1"/>
            <a:r>
              <a:rPr lang="ru" altLang="en-US" dirty="0">
                <a:latin typeface="Times New Roman" panose="02020603050405020304" pitchFamily="18" charset="0"/>
                <a:cs typeface="Times New Roman" panose="02020603050405020304" pitchFamily="18" charset="0"/>
              </a:rPr>
              <a:t>Клиентский Hyper-V позволяет создавать виртуальные машины (ВМ) и управлять ими с помощью виртуального коммутатора.</a:t>
            </a:r>
          </a:p>
          <a:p>
            <a:pPr eaLnBrk="1" hangingPunct="1"/>
            <a:r>
              <a:rPr lang="ru" altLang="en-US" dirty="0">
                <a:latin typeface="Times New Roman" panose="02020603050405020304" pitchFamily="18" charset="0"/>
                <a:cs typeface="Times New Roman" panose="02020603050405020304" pitchFamily="18" charset="0"/>
              </a:rPr>
              <a:t>Эти виртуальные машины можно использовать для проверки совместимости ваших приложений с новыми операционными системами, позволяют запускать </a:t>
            </a:r>
            <a:br>
              <a:rPr lang="en-US" altLang="en-US" dirty="0">
                <a:latin typeface="Times New Roman" panose="02020603050405020304" pitchFamily="18" charset="0"/>
                <a:cs typeface="Times New Roman" panose="02020603050405020304" pitchFamily="18" charset="0"/>
              </a:rPr>
            </a:br>
            <a:r>
              <a:rPr lang="ru" altLang="en-US" dirty="0">
                <a:latin typeface="Times New Roman" panose="02020603050405020304" pitchFamily="18" charset="0"/>
                <a:cs typeface="Times New Roman" panose="02020603050405020304" pitchFamily="18" charset="0"/>
              </a:rPr>
              <a:t>приложения, написанные для старых версий Windows, или изолировать приложение.</a:t>
            </a:r>
          </a:p>
        </p:txBody>
      </p:sp>
    </p:spTree>
    <p:extLst>
      <p:ext uri="{BB962C8B-B14F-4D97-AF65-F5344CB8AC3E}">
        <p14:creationId xmlns:p14="http://schemas.microsoft.com/office/powerpoint/2010/main" val="26183482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C71DDA-70E7-349A-28F3-132CC8AE0AF7}"/>
              </a:ext>
            </a:extLst>
          </p:cNvPr>
          <p:cNvSpPr txBox="1"/>
          <p:nvPr/>
        </p:nvSpPr>
        <p:spPr>
          <a:xfrm>
            <a:off x="711740" y="1298084"/>
            <a:ext cx="10768520" cy="2585323"/>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Теперь рассмотрим пользовательский ПК. Когда система загружается, многие процессы запускаются тайно, часто неизвестно пользователю. Например, процесс может быть запущен для ожидания входящей электронной почты. Другой процесс может работать от имени антивирусной программы, чтобы периодически проверять наличие новых определений вирусов. Кроме того, могут быть запущены явные пользовательские процессы, распечатывающие файлы и резервные копии фотографий пользователя на USB-накопителе, и все это в то время, когда пользователь просматривает веб-страницы. Всей этой деятельностью нужно управлять, и многопрограммная система, поддерживающая несколько процессов, здесь очень полезна. Даже простые вычислительные устройства, такие как смартфоны и планшеты, могут поддерживать несколько процессов.</a:t>
            </a:r>
            <a:endParaRPr lang="LID4096"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89853E5-CB80-AB78-E7EC-47CA79E9D73C}"/>
              </a:ext>
            </a:extLst>
          </p:cNvPr>
          <p:cNvSpPr txBox="1"/>
          <p:nvPr/>
        </p:nvSpPr>
        <p:spPr>
          <a:xfrm>
            <a:off x="1429966" y="651753"/>
            <a:ext cx="8706256" cy="646331"/>
          </a:xfrm>
          <a:prstGeom prst="rect">
            <a:avLst/>
          </a:prstGeom>
          <a:noFill/>
        </p:spPr>
        <p:txBody>
          <a:bodyPr wrap="square" rtlCol="0">
            <a:spAutoFit/>
          </a:bodyPr>
          <a:lstStyle/>
          <a:p>
            <a:pPr algn="ctr"/>
            <a:r>
              <a:rPr lang="kk-KZ" sz="3600" dirty="0">
                <a:solidFill>
                  <a:srgbClr val="FF0000"/>
                </a:solidFill>
                <a:latin typeface="Times New Roman" panose="02020603050405020304" pitchFamily="18" charset="0"/>
                <a:cs typeface="Times New Roman" panose="02020603050405020304" pitchFamily="18" charset="0"/>
              </a:rPr>
              <a:t>Процессы</a:t>
            </a:r>
            <a:endParaRPr lang="LID4096" sz="36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7CF86C3-A89E-8AB3-77BA-125C7D9F72D8}"/>
              </a:ext>
            </a:extLst>
          </p:cNvPr>
          <p:cNvSpPr txBox="1"/>
          <p:nvPr/>
        </p:nvSpPr>
        <p:spPr>
          <a:xfrm>
            <a:off x="711740" y="3883407"/>
            <a:ext cx="10768520" cy="2585323"/>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В любой многопрограммной системе каждый ЦП быстро переключается с процесса на процесс, выполняя каждый в течение десятков или сотен миллисекунд. Хотя, строго говоря, в любой момент каждый ЦП выполняет только один процесс, в течение 1 секунды он может работать над несколькими из них, создавая иллюзию параллелизма. Иногда люди говорят о </a:t>
            </a:r>
            <a:r>
              <a:rPr lang="ru-RU" dirty="0" err="1">
                <a:latin typeface="Times New Roman" panose="02020603050405020304" pitchFamily="18" charset="0"/>
                <a:cs typeface="Times New Roman" panose="02020603050405020304" pitchFamily="18" charset="0"/>
              </a:rPr>
              <a:t>псевдопараллелизме</a:t>
            </a:r>
            <a:r>
              <a:rPr lang="ru-RU" dirty="0">
                <a:latin typeface="Times New Roman" panose="02020603050405020304" pitchFamily="18" charset="0"/>
                <a:cs typeface="Times New Roman" panose="02020603050405020304" pitchFamily="18" charset="0"/>
              </a:rPr>
              <a:t> в этом контексте, чтобы противопоставить его истинному аппаратному параллелизму многопроцессорных систем (в которых два или более ЦП совместно используют одну и ту же физическую память). Отслеживание нескольких параллельных действий — сложная задача для людей. Поэтому проектировщики операционных систем на протяжении многих лет разрабатывали концептуальную модель (последовательные процессы), которая упрощает работу с параллелизмом.</a:t>
            </a:r>
            <a:endParaRPr lang="LID4096"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519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0B898398-5760-4B77-B284-80A300D48B9F}"/>
              </a:ext>
            </a:extLst>
          </p:cNvPr>
          <p:cNvSpPr>
            <a:spLocks noGrp="1" noChangeArrowheads="1"/>
          </p:cNvSpPr>
          <p:nvPr>
            <p:ph type="title"/>
          </p:nvPr>
        </p:nvSpPr>
        <p:spPr>
          <a:xfrm>
            <a:off x="545284" y="618518"/>
            <a:ext cx="10502127" cy="1455816"/>
          </a:xfrm>
        </p:spPr>
        <p:txBody>
          <a:bodyPr>
            <a:normAutofit/>
          </a:bodyPr>
          <a:lstStyle/>
          <a:p>
            <a:pPr algn="ctr" eaLnBrk="1" hangingPunct="1"/>
            <a:r>
              <a:rPr lang="ru" altLang="en-US" sz="3600" dirty="0">
                <a:solidFill>
                  <a:srgbClr val="FFC000"/>
                </a:solidFill>
                <a:latin typeface="Times New Roman" panose="02020603050405020304" pitchFamily="18" charset="0"/>
                <a:cs typeface="Times New Roman" panose="02020603050405020304" pitchFamily="18" charset="0"/>
              </a:rPr>
              <a:t>Создание и настройка виртуальных машин</a:t>
            </a:r>
          </a:p>
        </p:txBody>
      </p:sp>
      <p:sp>
        <p:nvSpPr>
          <p:cNvPr id="81922" name="Rectangle 3">
            <a:extLst>
              <a:ext uri="{FF2B5EF4-FFF2-40B4-BE49-F238E27FC236}">
                <a16:creationId xmlns:a16="http://schemas.microsoft.com/office/drawing/2014/main" id="{2CD5B2CF-BDA3-4D1E-ACD7-4F5865658353}"/>
              </a:ext>
            </a:extLst>
          </p:cNvPr>
          <p:cNvSpPr>
            <a:spLocks noGrp="1" noChangeArrowheads="1"/>
          </p:cNvSpPr>
          <p:nvPr>
            <p:ph type="body" sz="quarter" idx="10"/>
          </p:nvPr>
        </p:nvSpPr>
        <p:spPr>
          <a:xfrm>
            <a:off x="358881" y="2657320"/>
            <a:ext cx="11474238" cy="2554545"/>
          </a:xfrm>
        </p:spPr>
        <p:txBody>
          <a:bodyPr/>
          <a:lstStyle/>
          <a:p>
            <a:pPr eaLnBrk="1" hangingPunct="1"/>
            <a:r>
              <a:rPr lang="ru" altLang="en-US" dirty="0">
                <a:latin typeface="Times New Roman" panose="02020603050405020304" pitchFamily="18" charset="0"/>
                <a:cs typeface="Times New Roman" panose="02020603050405020304" pitchFamily="18" charset="0"/>
              </a:rPr>
              <a:t>Виртуальная машина (ВМ) — это автономная изолированная единица, которую можно легко переместить с одного физического компьютера на другой, она работает под управлением собственной операционной системы и имеет собственную конфигурацию виртуального оборудования.</a:t>
            </a:r>
          </a:p>
        </p:txBody>
      </p:sp>
    </p:spTree>
    <p:extLst>
      <p:ext uri="{BB962C8B-B14F-4D97-AF65-F5344CB8AC3E}">
        <p14:creationId xmlns:p14="http://schemas.microsoft.com/office/powerpoint/2010/main" val="402169109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CF7956CE-C909-4A85-9587-2170DDD66B20}"/>
              </a:ext>
            </a:extLst>
          </p:cNvPr>
          <p:cNvSpPr>
            <a:spLocks noGrp="1" noChangeArrowheads="1"/>
          </p:cNvSpPr>
          <p:nvPr>
            <p:ph type="title"/>
          </p:nvPr>
        </p:nvSpPr>
        <p:spPr>
          <a:xfrm>
            <a:off x="662730" y="618518"/>
            <a:ext cx="10384681" cy="1478570"/>
          </a:xfrm>
        </p:spPr>
        <p:txBody>
          <a:bodyPr>
            <a:normAutofit/>
          </a:bodyPr>
          <a:lstStyle/>
          <a:p>
            <a:pPr algn="ctr" eaLnBrk="1" hangingPunct="1"/>
            <a:r>
              <a:rPr lang="ru" altLang="en-US" sz="3600" dirty="0">
                <a:solidFill>
                  <a:srgbClr val="FFC000"/>
                </a:solidFill>
                <a:latin typeface="Times New Roman" panose="02020603050405020304" pitchFamily="18" charset="0"/>
                <a:cs typeface="Times New Roman" panose="02020603050405020304" pitchFamily="18" charset="0"/>
              </a:rPr>
              <a:t>Создание и управление виртуальными дисками</a:t>
            </a:r>
          </a:p>
        </p:txBody>
      </p:sp>
      <p:sp>
        <p:nvSpPr>
          <p:cNvPr id="83970" name="Rectangle 3">
            <a:extLst>
              <a:ext uri="{FF2B5EF4-FFF2-40B4-BE49-F238E27FC236}">
                <a16:creationId xmlns:a16="http://schemas.microsoft.com/office/drawing/2014/main" id="{E6C093C9-3745-4987-B0E2-B88DCF8D7541}"/>
              </a:ext>
            </a:extLst>
          </p:cNvPr>
          <p:cNvSpPr>
            <a:spLocks noGrp="1" noChangeArrowheads="1"/>
          </p:cNvSpPr>
          <p:nvPr>
            <p:ph type="body" sz="quarter" idx="10"/>
          </p:nvPr>
        </p:nvSpPr>
        <p:spPr>
          <a:xfrm>
            <a:off x="476016" y="2097088"/>
            <a:ext cx="11474238" cy="3323987"/>
          </a:xfrm>
        </p:spPr>
        <p:txBody>
          <a:bodyPr/>
          <a:lstStyle/>
          <a:p>
            <a:pPr eaLnBrk="1" hangingPunct="1"/>
            <a:r>
              <a:rPr lang="ru" altLang="en-US" dirty="0">
                <a:latin typeface="Times New Roman" panose="02020603050405020304" pitchFamily="18" charset="0"/>
                <a:cs typeface="Times New Roman" panose="02020603050405020304" pitchFamily="18" charset="0"/>
              </a:rPr>
              <a:t>Виртуальный диск</a:t>
            </a:r>
            <a:r>
              <a:rPr lang="ru" altLang="en-US" b="1" i="1" dirty="0">
                <a:latin typeface="Times New Roman" panose="02020603050405020304" pitchFamily="18" charset="0"/>
                <a:cs typeface="Times New Roman" panose="02020603050405020304" pitchFamily="18" charset="0"/>
              </a:rPr>
              <a:t> </a:t>
            </a:r>
            <a:r>
              <a:rPr lang="ru" altLang="en-US" dirty="0">
                <a:latin typeface="Times New Roman" panose="02020603050405020304" pitchFamily="18" charset="0"/>
                <a:cs typeface="Times New Roman" panose="02020603050405020304" pitchFamily="18" charset="0"/>
              </a:rPr>
              <a:t>— это файл, который представляет собой физический диск для гостевой операционной системы, работающей на виртуальной машине.</a:t>
            </a:r>
          </a:p>
          <a:p>
            <a:pPr eaLnBrk="1" hangingPunct="1"/>
            <a:r>
              <a:rPr lang="ru" altLang="en-US" dirty="0">
                <a:latin typeface="Times New Roman" panose="02020603050405020304" pitchFamily="18" charset="0"/>
                <a:cs typeface="Times New Roman" panose="02020603050405020304" pitchFamily="18" charset="0"/>
              </a:rPr>
              <a:t>Пользователь может установить новую операционную систему на виртуальный диск без переразметки физического диска или перезагрузки хост-машины.</a:t>
            </a:r>
          </a:p>
        </p:txBody>
      </p:sp>
    </p:spTree>
    <p:extLst>
      <p:ext uri="{BB962C8B-B14F-4D97-AF65-F5344CB8AC3E}">
        <p14:creationId xmlns:p14="http://schemas.microsoft.com/office/powerpoint/2010/main" val="176063231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CFC3E43A-1941-4098-92FA-DD10FC121D9A}"/>
              </a:ext>
            </a:extLst>
          </p:cNvPr>
          <p:cNvSpPr>
            <a:spLocks noGrp="1" noChangeArrowheads="1"/>
          </p:cNvSpPr>
          <p:nvPr>
            <p:ph type="title"/>
          </p:nvPr>
        </p:nvSpPr>
        <p:spPr>
          <a:xfrm>
            <a:off x="536895" y="636227"/>
            <a:ext cx="11286247" cy="1076059"/>
          </a:xfrm>
        </p:spPr>
        <p:txBody>
          <a:bodyPr>
            <a:noAutofit/>
          </a:bodyPr>
          <a:lstStyle/>
          <a:p>
            <a:pPr algn="ctr" eaLnBrk="1" hangingPunct="1"/>
            <a:r>
              <a:rPr lang="ru" altLang="en-US" sz="3600" dirty="0">
                <a:solidFill>
                  <a:srgbClr val="FFC000"/>
                </a:solidFill>
                <a:latin typeface="Times New Roman" panose="02020603050405020304" pitchFamily="18" charset="0"/>
                <a:cs typeface="Times New Roman" panose="02020603050405020304" pitchFamily="18" charset="0"/>
              </a:rPr>
              <a:t>Создание и управление контрольными точками </a:t>
            </a:r>
          </a:p>
        </p:txBody>
      </p:sp>
      <p:sp>
        <p:nvSpPr>
          <p:cNvPr id="86018" name="Rectangle 3">
            <a:extLst>
              <a:ext uri="{FF2B5EF4-FFF2-40B4-BE49-F238E27FC236}">
                <a16:creationId xmlns:a16="http://schemas.microsoft.com/office/drawing/2014/main" id="{BCBC7C1F-F215-4276-A403-ED54C928A927}"/>
              </a:ext>
            </a:extLst>
          </p:cNvPr>
          <p:cNvSpPr>
            <a:spLocks noGrp="1" noChangeArrowheads="1"/>
          </p:cNvSpPr>
          <p:nvPr>
            <p:ph type="body" sz="quarter" idx="10"/>
          </p:nvPr>
        </p:nvSpPr>
        <p:spPr>
          <a:xfrm>
            <a:off x="368858" y="1642823"/>
            <a:ext cx="11474238" cy="1384995"/>
          </a:xfrm>
        </p:spPr>
        <p:txBody>
          <a:bodyPr/>
          <a:lstStyle/>
          <a:p>
            <a:pPr eaLnBrk="1" hangingPunct="1"/>
            <a:r>
              <a:rPr lang="ru" altLang="en-US" sz="2800" dirty="0">
                <a:latin typeface="Times New Roman" panose="02020603050405020304" pitchFamily="18" charset="0"/>
                <a:cs typeface="Times New Roman" panose="02020603050405020304" pitchFamily="18" charset="0"/>
              </a:rPr>
              <a:t>В Hyper-V контрольная точка — это захваченное изображение состояния, данных и конфигурации оборудования виртуальной машины в определенный момент времени.</a:t>
            </a:r>
          </a:p>
        </p:txBody>
      </p:sp>
      <p:pic>
        <p:nvPicPr>
          <p:cNvPr id="4" name="Рисунок 3">
            <a:extLst>
              <a:ext uri="{FF2B5EF4-FFF2-40B4-BE49-F238E27FC236}">
                <a16:creationId xmlns:a16="http://schemas.microsoft.com/office/drawing/2014/main" id="{D0D8670E-D29F-4BA5-B7EF-79B5B43A58A6}"/>
              </a:ext>
            </a:extLst>
          </p:cNvPr>
          <p:cNvPicPr>
            <a:picLocks noChangeAspect="1"/>
          </p:cNvPicPr>
          <p:nvPr/>
        </p:nvPicPr>
        <p:blipFill>
          <a:blip r:embed="rId3"/>
          <a:stretch>
            <a:fillRect/>
          </a:stretch>
        </p:blipFill>
        <p:spPr>
          <a:xfrm>
            <a:off x="2586409" y="3166670"/>
            <a:ext cx="6058057" cy="3705635"/>
          </a:xfrm>
          <a:prstGeom prst="rect">
            <a:avLst/>
          </a:prstGeom>
        </p:spPr>
      </p:pic>
    </p:spTree>
    <p:extLst>
      <p:ext uri="{BB962C8B-B14F-4D97-AF65-F5344CB8AC3E}">
        <p14:creationId xmlns:p14="http://schemas.microsoft.com/office/powerpoint/2010/main" val="301999440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EDA1E4-C3C9-5E87-AC7D-0625E3112419}"/>
              </a:ext>
            </a:extLst>
          </p:cNvPr>
          <p:cNvSpPr txBox="1"/>
          <p:nvPr/>
        </p:nvSpPr>
        <p:spPr>
          <a:xfrm>
            <a:off x="593386" y="1575880"/>
            <a:ext cx="11001983" cy="2308324"/>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В этой модели все работающее программное обеспечение на компьютере, иногда включая операционную систему, организовано в ряд </a:t>
            </a:r>
            <a:r>
              <a:rPr lang="ru-RU" b="1" dirty="0">
                <a:latin typeface="Times New Roman" panose="02020603050405020304" pitchFamily="18" charset="0"/>
                <a:cs typeface="Times New Roman" panose="02020603050405020304" pitchFamily="18" charset="0"/>
              </a:rPr>
              <a:t>последовательных процессов </a:t>
            </a:r>
            <a:r>
              <a:rPr lang="ru-RU" dirty="0">
                <a:latin typeface="Times New Roman" panose="02020603050405020304" pitchFamily="18" charset="0"/>
                <a:cs typeface="Times New Roman" panose="02020603050405020304" pitchFamily="18" charset="0"/>
              </a:rPr>
              <a:t>или просто процессов для краткости. </a:t>
            </a:r>
            <a:r>
              <a:rPr lang="ru-RU" b="1" dirty="0">
                <a:latin typeface="Times New Roman" panose="02020603050405020304" pitchFamily="18" charset="0"/>
                <a:cs typeface="Times New Roman" panose="02020603050405020304" pitchFamily="18" charset="0"/>
              </a:rPr>
              <a:t>Процесс</a:t>
            </a:r>
            <a:r>
              <a:rPr lang="ru-RU" dirty="0">
                <a:latin typeface="Times New Roman" panose="02020603050405020304" pitchFamily="18" charset="0"/>
                <a:cs typeface="Times New Roman" panose="02020603050405020304" pitchFamily="18" charset="0"/>
              </a:rPr>
              <a:t> — это всего лишь экземпляр исполняемой программы, включая текущие значения счетчика программ, регистров и переменных. Концептуально, каждый процесс имеет свой собственный виртуальный ЦП. В реальности, конечно, каждый реальный ЦП переключается вперед и назад от процесса к процессу, но чтобы понять систему, гораздо проще представить себе набор процессов, работающих (псевдо)параллельно, чем пытаться отслеживать, как каждый ЦП переключается от программы к программе. Быстрое переключение вперед и назад, подобное этому, известно как </a:t>
            </a:r>
            <a:r>
              <a:rPr lang="ru-RU" b="1" dirty="0">
                <a:latin typeface="Times New Roman" panose="02020603050405020304" pitchFamily="18" charset="0"/>
                <a:cs typeface="Times New Roman" panose="02020603050405020304" pitchFamily="18" charset="0"/>
              </a:rPr>
              <a:t>мультипрограммирование</a:t>
            </a:r>
            <a:r>
              <a:rPr lang="ru-RU" dirty="0">
                <a:latin typeface="Times New Roman" panose="02020603050405020304" pitchFamily="18" charset="0"/>
                <a:cs typeface="Times New Roman" panose="02020603050405020304" pitchFamily="18" charset="0"/>
              </a:rPr>
              <a:t>.</a:t>
            </a:r>
            <a:endParaRPr lang="LID4096"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F91263C-B1E5-D849-EC89-BEB637D8E92B}"/>
              </a:ext>
            </a:extLst>
          </p:cNvPr>
          <p:cNvSpPr txBox="1"/>
          <p:nvPr/>
        </p:nvSpPr>
        <p:spPr>
          <a:xfrm>
            <a:off x="1459148" y="846306"/>
            <a:ext cx="8706256" cy="646331"/>
          </a:xfrm>
          <a:prstGeom prst="rect">
            <a:avLst/>
          </a:prstGeom>
          <a:noFill/>
        </p:spPr>
        <p:txBody>
          <a:bodyPr wrap="square" rtlCol="0">
            <a:spAutoFit/>
          </a:bodyPr>
          <a:lstStyle/>
          <a:p>
            <a:pPr algn="ctr"/>
            <a:r>
              <a:rPr lang="kk-KZ" sz="3600" dirty="0">
                <a:solidFill>
                  <a:srgbClr val="FF0000"/>
                </a:solidFill>
                <a:latin typeface="Times New Roman" panose="02020603050405020304" pitchFamily="18" charset="0"/>
                <a:cs typeface="Times New Roman" panose="02020603050405020304" pitchFamily="18" charset="0"/>
              </a:rPr>
              <a:t>Параллельные процессы</a:t>
            </a:r>
            <a:endParaRPr lang="LID4096" sz="36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05C8B51-11E4-A84F-AA6B-25CF0ED4B64F}"/>
              </a:ext>
            </a:extLst>
          </p:cNvPr>
          <p:cNvSpPr txBox="1"/>
          <p:nvPr/>
        </p:nvSpPr>
        <p:spPr>
          <a:xfrm>
            <a:off x="593386" y="3884204"/>
            <a:ext cx="11001983" cy="2308324"/>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Есть компьютер, </a:t>
            </a:r>
            <a:r>
              <a:rPr lang="ru-RU" dirty="0" err="1">
                <a:latin typeface="Times New Roman" panose="02020603050405020304" pitchFamily="18" charset="0"/>
                <a:cs typeface="Times New Roman" panose="02020603050405020304" pitchFamily="18" charset="0"/>
              </a:rPr>
              <a:t>мультипрограммирующий</a:t>
            </a:r>
            <a:r>
              <a:rPr lang="ru-RU" dirty="0">
                <a:latin typeface="Times New Roman" panose="02020603050405020304" pitchFamily="18" charset="0"/>
                <a:cs typeface="Times New Roman" panose="02020603050405020304" pitchFamily="18" charset="0"/>
              </a:rPr>
              <a:t> четыре программы в памяти. Мы видим четыре процесса, каждый со своим собственным потоком управления (т. е. своим собственным логическим счетчиком программ), и каждый из них работает независимо от других. Конечно, есть только один физический счетчик программ, поэтому, когда каждый процесс работает, его логический счетчик программ загружается в реальный счетчик программ. Когда он завершается (на данный момент), физический счетчик программ сохраняется в хранящемся логическом счетчике программ процесса в памяти. На рисунке мы видим, что, если рассматривать его в течение достаточно длительного интервала времени, все процессы достигли прогресса, но в любой момент времени фактически работает только один процесс.</a:t>
            </a:r>
            <a:endParaRPr lang="LID4096"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453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78B93E1-BAB7-69CB-40EE-DA6C1E2F2B78}"/>
              </a:ext>
            </a:extLst>
          </p:cNvPr>
          <p:cNvPicPr>
            <a:picLocks noChangeAspect="1"/>
          </p:cNvPicPr>
          <p:nvPr/>
        </p:nvPicPr>
        <p:blipFill>
          <a:blip r:embed="rId2"/>
          <a:stretch>
            <a:fillRect/>
          </a:stretch>
        </p:blipFill>
        <p:spPr>
          <a:xfrm>
            <a:off x="1942520" y="2156567"/>
            <a:ext cx="8306959" cy="3400900"/>
          </a:xfrm>
          <a:prstGeom prst="rect">
            <a:avLst/>
          </a:prstGeom>
        </p:spPr>
      </p:pic>
      <p:sp>
        <p:nvSpPr>
          <p:cNvPr id="3" name="TextBox 2">
            <a:extLst>
              <a:ext uri="{FF2B5EF4-FFF2-40B4-BE49-F238E27FC236}">
                <a16:creationId xmlns:a16="http://schemas.microsoft.com/office/drawing/2014/main" id="{E7E92AF7-F151-584E-B3BE-06B7DAF8E17A}"/>
              </a:ext>
            </a:extLst>
          </p:cNvPr>
          <p:cNvSpPr txBox="1"/>
          <p:nvPr/>
        </p:nvSpPr>
        <p:spPr>
          <a:xfrm>
            <a:off x="1543223" y="977367"/>
            <a:ext cx="8706256" cy="646331"/>
          </a:xfrm>
          <a:prstGeom prst="rect">
            <a:avLst/>
          </a:prstGeom>
          <a:noFill/>
        </p:spPr>
        <p:txBody>
          <a:bodyPr wrap="square" rtlCol="0">
            <a:spAutoFit/>
          </a:bodyPr>
          <a:lstStyle/>
          <a:p>
            <a:pPr algn="ctr"/>
            <a:r>
              <a:rPr lang="kk-KZ" sz="3600" dirty="0">
                <a:solidFill>
                  <a:srgbClr val="FF0000"/>
                </a:solidFill>
                <a:latin typeface="Times New Roman" panose="02020603050405020304" pitchFamily="18" charset="0"/>
                <a:cs typeface="Times New Roman" panose="02020603050405020304" pitchFamily="18" charset="0"/>
              </a:rPr>
              <a:t>Параллельные процессы</a:t>
            </a:r>
            <a:endParaRPr lang="LID4096"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57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8ED652-1052-75F4-7602-64CA7CB5FE6F}"/>
              </a:ext>
            </a:extLst>
          </p:cNvPr>
          <p:cNvSpPr txBox="1"/>
          <p:nvPr/>
        </p:nvSpPr>
        <p:spPr>
          <a:xfrm>
            <a:off x="751459" y="1502688"/>
            <a:ext cx="10445075" cy="2031325"/>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Разница между процессом и программой тонка, но абсолютно важна. Здесь вам может помочь аналогия. Представьте себе кулинарного ученого-компьютерщика, который печет праздничный торт для своей маленькой дочери. У него есть рецепт праздничного торта и кухня, хорошо укомплектованная всеми входными данными: мука, яйца, сахар, экстракт ванили и так далее. В этой аналогии рецепт — это программа, то есть алгоритм, выраженный в некоторой подходящей нотации, ученый-компьютерщик — это процессор (ЦП), а ингредиенты торта — это входные данные. Процесс — это деятельность, состоящая из того, что наш пекарь читает рецепт, достает ингредиенты и выпекает торт.</a:t>
            </a:r>
          </a:p>
        </p:txBody>
      </p:sp>
      <p:sp>
        <p:nvSpPr>
          <p:cNvPr id="4" name="TextBox 3">
            <a:extLst>
              <a:ext uri="{FF2B5EF4-FFF2-40B4-BE49-F238E27FC236}">
                <a16:creationId xmlns:a16="http://schemas.microsoft.com/office/drawing/2014/main" id="{33A5CCCA-FA84-2CA7-CCD1-B1B7B33CB512}"/>
              </a:ext>
            </a:extLst>
          </p:cNvPr>
          <p:cNvSpPr txBox="1"/>
          <p:nvPr/>
        </p:nvSpPr>
        <p:spPr>
          <a:xfrm>
            <a:off x="1620868" y="743903"/>
            <a:ext cx="8706256" cy="646331"/>
          </a:xfrm>
          <a:prstGeom prst="rect">
            <a:avLst/>
          </a:prstGeom>
          <a:noFill/>
        </p:spPr>
        <p:txBody>
          <a:bodyPr wrap="square" rtlCol="0">
            <a:spAutoFit/>
          </a:bodyPr>
          <a:lstStyle/>
          <a:p>
            <a:pPr algn="ctr"/>
            <a:r>
              <a:rPr lang="kk-KZ" sz="3600" dirty="0">
                <a:solidFill>
                  <a:srgbClr val="FF0000"/>
                </a:solidFill>
                <a:latin typeface="Times New Roman" panose="02020603050405020304" pitchFamily="18" charset="0"/>
                <a:cs typeface="Times New Roman" panose="02020603050405020304" pitchFamily="18" charset="0"/>
              </a:rPr>
              <a:t>Процессы</a:t>
            </a:r>
            <a:endParaRPr lang="LID4096" sz="36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EAC704E-D543-CDE5-526F-A45CD0645D49}"/>
              </a:ext>
            </a:extLst>
          </p:cNvPr>
          <p:cNvSpPr txBox="1"/>
          <p:nvPr/>
        </p:nvSpPr>
        <p:spPr>
          <a:xfrm>
            <a:off x="751459" y="3646467"/>
            <a:ext cx="10445075" cy="2031325"/>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Для реализации модели процесса операционная система поддерживает таблицу (массив структур), называемую таблицей процессов, с одной записью на процесс. (Некоторые авторы называют эти записи блоками управления процессом.) Эта запись содержит важную информацию о состоянии процесса, включая его счетчик программ, указатель стека, распределение памяти, статус его открытых файлов, его учетную и планировочную информацию, а также все остальное о процессе, что должно быть сохранено, когда процесс переключается из состояния выполнения в состояние готовности или блокировки, чтобы его можно было перезапустить позже, как будто он никогда не останавливался.</a:t>
            </a:r>
            <a:endParaRPr lang="LID4096"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362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6ECA6D-DB7B-AF49-79E2-5F03E4C24C0B}"/>
              </a:ext>
            </a:extLst>
          </p:cNvPr>
          <p:cNvSpPr txBox="1"/>
          <p:nvPr/>
        </p:nvSpPr>
        <p:spPr>
          <a:xfrm>
            <a:off x="653372" y="1490126"/>
            <a:ext cx="10885251" cy="1200329"/>
          </a:xfrm>
          <a:prstGeom prst="rect">
            <a:avLst/>
          </a:prstGeom>
          <a:noFill/>
        </p:spPr>
        <p:txBody>
          <a:bodyPr wrap="square">
            <a:spAutoFit/>
          </a:bodyPr>
          <a:lstStyle/>
          <a:p>
            <a:r>
              <a:rPr lang="ru-RU" dirty="0"/>
              <a:t>Поля в первом столбце относятся к управлению процессами. Два других относятся к управлению памятью и управлению файлами соответственно. Следует отметить, что то, какие именно поля есть в таблице процессов, сильно зависит от системы, но этот рисунок дает общее представление о типах необходимой информации.</a:t>
            </a:r>
            <a:endParaRPr lang="LID4096" dirty="0"/>
          </a:p>
        </p:txBody>
      </p:sp>
      <p:sp>
        <p:nvSpPr>
          <p:cNvPr id="4" name="TextBox 3">
            <a:extLst>
              <a:ext uri="{FF2B5EF4-FFF2-40B4-BE49-F238E27FC236}">
                <a16:creationId xmlns:a16="http://schemas.microsoft.com/office/drawing/2014/main" id="{30FD5FB9-265A-8470-C058-49969DEB4DB4}"/>
              </a:ext>
            </a:extLst>
          </p:cNvPr>
          <p:cNvSpPr txBox="1"/>
          <p:nvPr/>
        </p:nvSpPr>
        <p:spPr>
          <a:xfrm>
            <a:off x="1581957" y="780000"/>
            <a:ext cx="8706256" cy="646331"/>
          </a:xfrm>
          <a:prstGeom prst="rect">
            <a:avLst/>
          </a:prstGeom>
          <a:noFill/>
        </p:spPr>
        <p:txBody>
          <a:bodyPr wrap="square" rtlCol="0">
            <a:spAutoFit/>
          </a:bodyPr>
          <a:lstStyle/>
          <a:p>
            <a:pPr algn="ctr"/>
            <a:r>
              <a:rPr lang="kk-KZ" sz="3600" dirty="0">
                <a:solidFill>
                  <a:srgbClr val="FF0000"/>
                </a:solidFill>
                <a:latin typeface="Times New Roman" panose="02020603050405020304" pitchFamily="18" charset="0"/>
                <a:cs typeface="Times New Roman" panose="02020603050405020304" pitchFamily="18" charset="0"/>
              </a:rPr>
              <a:t>Процессы</a:t>
            </a:r>
            <a:endParaRPr lang="LID4096" sz="3600" dirty="0">
              <a:solidFill>
                <a:srgbClr val="FF0000"/>
              </a:solidFill>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AB214FEF-F823-38BE-1B61-C7C790E7F41D}"/>
              </a:ext>
            </a:extLst>
          </p:cNvPr>
          <p:cNvPicPr>
            <a:picLocks noChangeAspect="1"/>
          </p:cNvPicPr>
          <p:nvPr/>
        </p:nvPicPr>
        <p:blipFill>
          <a:blip r:embed="rId2"/>
          <a:stretch>
            <a:fillRect/>
          </a:stretch>
        </p:blipFill>
        <p:spPr>
          <a:xfrm>
            <a:off x="2323570" y="2520787"/>
            <a:ext cx="7544853" cy="4267796"/>
          </a:xfrm>
          <a:prstGeom prst="rect">
            <a:avLst/>
          </a:prstGeom>
        </p:spPr>
      </p:pic>
    </p:spTree>
    <p:extLst>
      <p:ext uri="{BB962C8B-B14F-4D97-AF65-F5344CB8AC3E}">
        <p14:creationId xmlns:p14="http://schemas.microsoft.com/office/powerpoint/2010/main" val="11505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0BFF-F71F-48B1-B229-44D3BD087A26}"/>
              </a:ext>
            </a:extLst>
          </p:cNvPr>
          <p:cNvSpPr>
            <a:spLocks noGrp="1"/>
          </p:cNvSpPr>
          <p:nvPr>
            <p:ph type="title"/>
          </p:nvPr>
        </p:nvSpPr>
        <p:spPr>
          <a:xfrm>
            <a:off x="1141413" y="618518"/>
            <a:ext cx="9905998" cy="1092836"/>
          </a:xfrm>
        </p:spPr>
        <p:txBody>
          <a:bodyPr/>
          <a:lstStyle/>
          <a:p>
            <a:pPr algn="ctr"/>
            <a:r>
              <a:rPr lang="ru" altLang="en-US" dirty="0">
                <a:solidFill>
                  <a:srgbClr val="FFC000"/>
                </a:solidFill>
                <a:latin typeface="Times New Roman" panose="02020603050405020304" pitchFamily="18" charset="0"/>
                <a:cs typeface="Times New Roman" panose="02020603050405020304" pitchFamily="18" charset="0"/>
              </a:rPr>
              <a:t>Настройки Windows</a:t>
            </a:r>
          </a:p>
        </p:txBody>
      </p:sp>
      <p:pic>
        <p:nvPicPr>
          <p:cNvPr id="3" name="Рисунок 2">
            <a:extLst>
              <a:ext uri="{FF2B5EF4-FFF2-40B4-BE49-F238E27FC236}">
                <a16:creationId xmlns:a16="http://schemas.microsoft.com/office/drawing/2014/main" id="{6D29D6D2-961D-4BEC-AC4B-48F00FFAE7CC}"/>
              </a:ext>
            </a:extLst>
          </p:cNvPr>
          <p:cNvPicPr>
            <a:picLocks noChangeAspect="1"/>
          </p:cNvPicPr>
          <p:nvPr/>
        </p:nvPicPr>
        <p:blipFill>
          <a:blip r:embed="rId3"/>
          <a:stretch>
            <a:fillRect/>
          </a:stretch>
        </p:blipFill>
        <p:spPr>
          <a:xfrm>
            <a:off x="2374007" y="1788564"/>
            <a:ext cx="7440810" cy="4911754"/>
          </a:xfrm>
          <a:prstGeom prst="rect">
            <a:avLst/>
          </a:prstGeom>
        </p:spPr>
      </p:pic>
    </p:spTree>
    <p:extLst>
      <p:ext uri="{BB962C8B-B14F-4D97-AF65-F5344CB8AC3E}">
        <p14:creationId xmlns:p14="http://schemas.microsoft.com/office/powerpoint/2010/main" val="39320572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F9EC-F94F-4D7F-9130-59CE34295A6A}"/>
              </a:ext>
            </a:extLst>
          </p:cNvPr>
          <p:cNvSpPr>
            <a:spLocks noGrp="1"/>
          </p:cNvSpPr>
          <p:nvPr>
            <p:ph type="title"/>
          </p:nvPr>
        </p:nvSpPr>
        <p:spPr>
          <a:xfrm>
            <a:off x="545284" y="618518"/>
            <a:ext cx="10502127" cy="1059280"/>
          </a:xfrm>
        </p:spPr>
        <p:txBody>
          <a:bodyPr/>
          <a:lstStyle/>
          <a:p>
            <a:pPr algn="ctr"/>
            <a:r>
              <a:rPr lang="ru" altLang="en-US" dirty="0">
                <a:solidFill>
                  <a:srgbClr val="FFC000"/>
                </a:solidFill>
                <a:latin typeface="Times New Roman" panose="02020603050405020304" pitchFamily="18" charset="0"/>
                <a:cs typeface="Times New Roman" panose="02020603050405020304" pitchFamily="18" charset="0"/>
              </a:rPr>
              <a:t>Панель управления </a:t>
            </a:r>
          </a:p>
        </p:txBody>
      </p:sp>
      <p:sp>
        <p:nvSpPr>
          <p:cNvPr id="37890" name="Content Placeholder 2">
            <a:extLst>
              <a:ext uri="{FF2B5EF4-FFF2-40B4-BE49-F238E27FC236}">
                <a16:creationId xmlns:a16="http://schemas.microsoft.com/office/drawing/2014/main" id="{8493372C-7F18-4D0E-82C4-1D2C4A173011}"/>
              </a:ext>
            </a:extLst>
          </p:cNvPr>
          <p:cNvSpPr>
            <a:spLocks noGrp="1"/>
          </p:cNvSpPr>
          <p:nvPr>
            <p:ph type="body" sz="quarter" idx="10"/>
          </p:nvPr>
        </p:nvSpPr>
        <p:spPr>
          <a:xfrm>
            <a:off x="545284" y="1807827"/>
            <a:ext cx="11474238" cy="4585871"/>
          </a:xfrm>
        </p:spPr>
        <p:txBody>
          <a:bodyPr/>
          <a:lstStyle/>
          <a:p>
            <a:r>
              <a:rPr lang="ru" altLang="en-US" dirty="0">
                <a:latin typeface="Times New Roman" panose="02020603050405020304" pitchFamily="18" charset="0"/>
                <a:cs typeface="Times New Roman" panose="02020603050405020304" pitchFamily="18" charset="0"/>
              </a:rPr>
              <a:t>До Windows 10 Панель управления была основной графической утилитой для настройки среды Windows </a:t>
            </a:r>
            <a:br>
              <a:rPr lang="en-US" altLang="en-US" dirty="0">
                <a:latin typeface="Times New Roman" panose="02020603050405020304" pitchFamily="18" charset="0"/>
                <a:cs typeface="Times New Roman" panose="02020603050405020304" pitchFamily="18" charset="0"/>
              </a:rPr>
            </a:br>
            <a:r>
              <a:rPr lang="ru" altLang="en-US" dirty="0">
                <a:latin typeface="Times New Roman" panose="02020603050405020304" pitchFamily="18" charset="0"/>
                <a:cs typeface="Times New Roman" panose="02020603050405020304" pitchFamily="18" charset="0"/>
              </a:rPr>
              <a:t>и аппаратных устройств.</a:t>
            </a:r>
          </a:p>
          <a:p>
            <a:r>
              <a:rPr lang="ru" altLang="en-US" dirty="0">
                <a:latin typeface="Times New Roman" panose="02020603050405020304" pitchFamily="18" charset="0"/>
                <a:cs typeface="Times New Roman" panose="02020603050405020304" pitchFamily="18" charset="0"/>
              </a:rPr>
              <a:t>В Windows 10 доступ к нему можно получить, щелкнув правой кнопкой мыши кнопку «Пуск» и выбрав «Панель управления».</a:t>
            </a:r>
          </a:p>
          <a:p>
            <a:r>
              <a:rPr lang="ru" altLang="en-US" dirty="0">
                <a:latin typeface="Times New Roman" panose="02020603050405020304" pitchFamily="18" charset="0"/>
                <a:cs typeface="Times New Roman" panose="02020603050405020304" pitchFamily="18" charset="0"/>
              </a:rPr>
              <a:t>Каждая категория включает ссылку верхнего уровня; по этой ссылке несколько наиболее часто выполняемых задач по данной категории.</a:t>
            </a:r>
          </a:p>
        </p:txBody>
      </p:sp>
    </p:spTree>
    <p:extLst>
      <p:ext uri="{BB962C8B-B14F-4D97-AF65-F5344CB8AC3E}">
        <p14:creationId xmlns:p14="http://schemas.microsoft.com/office/powerpoint/2010/main" val="1800353945"/>
      </p:ext>
    </p:extLst>
  </p:cSld>
  <p:clrMapOvr>
    <a:masterClrMapping/>
  </p:clrMapOvr>
  <p:transition>
    <p:fade/>
  </p:transition>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Дивиденд">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Дивиденд</Template>
  <TotalTime>276</TotalTime>
  <Words>1971</Words>
  <Application>Microsoft Office PowerPoint</Application>
  <PresentationFormat>Широкоэкранный</PresentationFormat>
  <Paragraphs>106</Paragraphs>
  <Slides>32</Slides>
  <Notes>25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32</vt:i4>
      </vt:variant>
    </vt:vector>
  </HeadingPairs>
  <TitlesOfParts>
    <vt:vector size="38" baseType="lpstr">
      <vt:lpstr>Calibri</vt:lpstr>
      <vt:lpstr>Corbel</vt:lpstr>
      <vt:lpstr>Gill Sans MT</vt:lpstr>
      <vt:lpstr>Times New Roman</vt:lpstr>
      <vt:lpstr>Wingdings 2</vt:lpstr>
      <vt:lpstr>Дивиденд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Настройки Windows</vt:lpstr>
      <vt:lpstr>Панель управления </vt:lpstr>
      <vt:lpstr>Панель управления </vt:lpstr>
      <vt:lpstr>Инструменты управления</vt:lpstr>
      <vt:lpstr>Папка «Администрирование»</vt:lpstr>
      <vt:lpstr>      Настройка параметров системы </vt:lpstr>
      <vt:lpstr>     Настройка параметров системы </vt:lpstr>
      <vt:lpstr>Изменение даты и времени</vt:lpstr>
      <vt:lpstr>Изменение даты и времени</vt:lpstr>
      <vt:lpstr>Настройка параметров рабочего стола и панели задач</vt:lpstr>
      <vt:lpstr>Настройка параметров проводника</vt:lpstr>
      <vt:lpstr>        Настройка профилей пользователей </vt:lpstr>
      <vt:lpstr>Настройка профилей пользователей </vt:lpstr>
      <vt:lpstr>Настройка библиотек</vt:lpstr>
      <vt:lpstr>Настройка параметров дисплея </vt:lpstr>
      <vt:lpstr>Настройка параметров дисплея </vt:lpstr>
      <vt:lpstr>      Настройка параметров питания </vt:lpstr>
      <vt:lpstr>Настройка параметров питания </vt:lpstr>
      <vt:lpstr>Настройка параметров специальных возможностей</vt:lpstr>
      <vt:lpstr>Создание ярлыков и управление ими</vt:lpstr>
      <vt:lpstr>Виртуализация</vt:lpstr>
      <vt:lpstr>Настройка Hyper-V</vt:lpstr>
      <vt:lpstr>Создание и настройка виртуальных машин</vt:lpstr>
      <vt:lpstr>Создание и управление виртуальными дисками</vt:lpstr>
      <vt:lpstr>Создание и управление контрольными точками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 configuration</dc:title>
  <dc:creator>Карюкин Владислав</dc:creator>
  <cp:lastModifiedBy>Владислав Карюкин</cp:lastModifiedBy>
  <cp:revision>18</cp:revision>
  <dcterms:created xsi:type="dcterms:W3CDTF">2019-09-24T13:01:31Z</dcterms:created>
  <dcterms:modified xsi:type="dcterms:W3CDTF">2025-02-06T05:23:24Z</dcterms:modified>
</cp:coreProperties>
</file>